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C50CC3-D853-430C-B2B8-66F0EA133DD2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7CD131-FCED-46C6-B62D-73EC5FAEBDF9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dirty="0" smtClean="0">
              <a:effectLst/>
            </a:rPr>
            <a:t>Предмет УТ</a:t>
          </a:r>
          <a:endParaRPr lang="ru-RU" sz="1600" b="1" dirty="0">
            <a:effectLst/>
          </a:endParaRPr>
        </a:p>
      </dgm:t>
    </dgm:pt>
    <dgm:pt modelId="{B2419723-08E5-4017-9BAF-C7077EEB660A}" type="parTrans" cxnId="{2244956F-6FD9-405A-A4E3-C9E0C3B109FE}">
      <dgm:prSet/>
      <dgm:spPr/>
      <dgm:t>
        <a:bodyPr/>
        <a:lstStyle/>
        <a:p>
          <a:endParaRPr lang="ru-RU">
            <a:effectLst/>
          </a:endParaRPr>
        </a:p>
      </dgm:t>
    </dgm:pt>
    <dgm:pt modelId="{4387A2AD-663E-4D3C-88A4-F5CD54E4C68A}" type="sibTrans" cxnId="{2244956F-6FD9-405A-A4E3-C9E0C3B109FE}">
      <dgm:prSet/>
      <dgm:spPr/>
      <dgm:t>
        <a:bodyPr/>
        <a:lstStyle/>
        <a:p>
          <a:endParaRPr lang="ru-RU">
            <a:effectLst/>
          </a:endParaRPr>
        </a:p>
      </dgm:t>
    </dgm:pt>
    <dgm:pt modelId="{0C8320EE-6D1E-49B7-8F87-70C78B0E5009}">
      <dgm:prSet phldrT="[Текст]" custT="1"/>
      <dgm:spPr/>
      <dgm:t>
        <a:bodyPr/>
        <a:lstStyle/>
        <a:p>
          <a:r>
            <a:rPr lang="ru-RU" sz="1600" i="1" smtClean="0">
              <a:effectLst/>
            </a:rPr>
            <a:t>Труд других людей, информация</a:t>
          </a:r>
          <a:endParaRPr lang="ru-RU" sz="1600" i="1" dirty="0">
            <a:effectLst/>
          </a:endParaRPr>
        </a:p>
      </dgm:t>
    </dgm:pt>
    <dgm:pt modelId="{DD848AEE-80E1-411D-84CE-4968ADFB2C6A}" type="parTrans" cxnId="{47B5461B-D5C9-42AE-8EBD-6BEBAF2D66E8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DB1BA804-52F2-4883-A2FC-1CB572AE0D35}" type="sibTrans" cxnId="{47B5461B-D5C9-42AE-8EBD-6BEBAF2D66E8}">
      <dgm:prSet/>
      <dgm:spPr/>
      <dgm:t>
        <a:bodyPr/>
        <a:lstStyle/>
        <a:p>
          <a:endParaRPr lang="ru-RU">
            <a:effectLst/>
          </a:endParaRPr>
        </a:p>
      </dgm:t>
    </dgm:pt>
    <dgm:pt modelId="{114BF367-4DAC-4A84-8914-4B7F7FA340F4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dirty="0" smtClean="0">
              <a:effectLst/>
            </a:rPr>
            <a:t>Объект УТ</a:t>
          </a:r>
          <a:endParaRPr lang="ru-RU" sz="1600" b="1" dirty="0">
            <a:effectLst/>
          </a:endParaRPr>
        </a:p>
      </dgm:t>
    </dgm:pt>
    <dgm:pt modelId="{341FF0F8-F552-4751-9C80-7932F0A96FE1}" type="parTrans" cxnId="{81BE400E-9F8B-4F00-AF0D-958AFC452124}">
      <dgm:prSet/>
      <dgm:spPr/>
      <dgm:t>
        <a:bodyPr/>
        <a:lstStyle/>
        <a:p>
          <a:endParaRPr lang="ru-RU">
            <a:effectLst/>
          </a:endParaRPr>
        </a:p>
      </dgm:t>
    </dgm:pt>
    <dgm:pt modelId="{E863FD39-FC04-463F-B4CD-E4CAA8F5BB5C}" type="sibTrans" cxnId="{81BE400E-9F8B-4F00-AF0D-958AFC452124}">
      <dgm:prSet/>
      <dgm:spPr/>
      <dgm:t>
        <a:bodyPr/>
        <a:lstStyle/>
        <a:p>
          <a:endParaRPr lang="ru-RU">
            <a:effectLst/>
          </a:endParaRPr>
        </a:p>
      </dgm:t>
    </dgm:pt>
    <dgm:pt modelId="{CC08A5D7-E000-41EA-B3FE-0801FBAF0DBD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smtClean="0">
              <a:effectLst/>
            </a:rPr>
            <a:t>Средства УТ</a:t>
          </a:r>
          <a:endParaRPr lang="ru-RU" sz="1600" b="1" dirty="0">
            <a:effectLst/>
          </a:endParaRPr>
        </a:p>
      </dgm:t>
    </dgm:pt>
    <dgm:pt modelId="{ABD0EB7C-492D-44C4-92E2-5A0EDBFC2EF3}" type="parTrans" cxnId="{5EFF44E1-6C2A-4E5A-8955-4B5D3DE710F3}">
      <dgm:prSet/>
      <dgm:spPr/>
      <dgm:t>
        <a:bodyPr/>
        <a:lstStyle/>
        <a:p>
          <a:endParaRPr lang="ru-RU">
            <a:effectLst/>
          </a:endParaRPr>
        </a:p>
      </dgm:t>
    </dgm:pt>
    <dgm:pt modelId="{FF29F580-9507-41C9-8656-46B9988EAF3F}" type="sibTrans" cxnId="{5EFF44E1-6C2A-4E5A-8955-4B5D3DE710F3}">
      <dgm:prSet/>
      <dgm:spPr/>
      <dgm:t>
        <a:bodyPr/>
        <a:lstStyle/>
        <a:p>
          <a:endParaRPr lang="ru-RU">
            <a:effectLst/>
          </a:endParaRPr>
        </a:p>
      </dgm:t>
    </dgm:pt>
    <dgm:pt modelId="{4CE0FD51-932A-427E-B356-926DAEF5C9B9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smtClean="0">
              <a:effectLst/>
            </a:rPr>
            <a:t>Продукт УТ</a:t>
          </a:r>
          <a:endParaRPr lang="ru-RU" sz="1600" b="1" dirty="0">
            <a:effectLst/>
          </a:endParaRPr>
        </a:p>
      </dgm:t>
    </dgm:pt>
    <dgm:pt modelId="{9378EE96-111F-461B-A5A0-4025D69F3D97}" type="parTrans" cxnId="{39220A0F-926D-4A35-B5C5-9B3F3CDAC4F1}">
      <dgm:prSet/>
      <dgm:spPr/>
      <dgm:t>
        <a:bodyPr/>
        <a:lstStyle/>
        <a:p>
          <a:endParaRPr lang="ru-RU">
            <a:effectLst/>
          </a:endParaRPr>
        </a:p>
      </dgm:t>
    </dgm:pt>
    <dgm:pt modelId="{DA9AA1EF-5A54-41C4-B1D9-AC3A98F60A44}" type="sibTrans" cxnId="{39220A0F-926D-4A35-B5C5-9B3F3CDAC4F1}">
      <dgm:prSet/>
      <dgm:spPr/>
      <dgm:t>
        <a:bodyPr/>
        <a:lstStyle/>
        <a:p>
          <a:endParaRPr lang="ru-RU">
            <a:effectLst/>
          </a:endParaRPr>
        </a:p>
      </dgm:t>
    </dgm:pt>
    <dgm:pt modelId="{A6ECB361-5923-492D-8DF3-6CE5CCB5FF98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smtClean="0">
              <a:effectLst/>
            </a:rPr>
            <a:t>Результат УТ</a:t>
          </a:r>
          <a:endParaRPr lang="ru-RU" sz="1600" b="1" dirty="0">
            <a:effectLst/>
          </a:endParaRPr>
        </a:p>
      </dgm:t>
    </dgm:pt>
    <dgm:pt modelId="{074AA439-62DE-4C5F-B84C-D68EEA5AA856}" type="parTrans" cxnId="{26CA73DF-F84D-492D-82DC-48842F6ECF1E}">
      <dgm:prSet/>
      <dgm:spPr/>
      <dgm:t>
        <a:bodyPr/>
        <a:lstStyle/>
        <a:p>
          <a:endParaRPr lang="ru-RU">
            <a:effectLst/>
          </a:endParaRPr>
        </a:p>
      </dgm:t>
    </dgm:pt>
    <dgm:pt modelId="{013AF24C-1768-45D2-AAB8-4C81071B154F}" type="sibTrans" cxnId="{26CA73DF-F84D-492D-82DC-48842F6ECF1E}">
      <dgm:prSet/>
      <dgm:spPr/>
      <dgm:t>
        <a:bodyPr/>
        <a:lstStyle/>
        <a:p>
          <a:endParaRPr lang="ru-RU">
            <a:effectLst/>
          </a:endParaRPr>
        </a:p>
      </dgm:t>
    </dgm:pt>
    <dgm:pt modelId="{2CB3BC80-7704-4ACB-9EF2-545EB4452BEE}">
      <dgm:prSet phldrT="[Текст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88000">
              <a:schemeClr val="accent2">
                <a:lumMod val="60000"/>
                <a:lumOff val="40000"/>
              </a:schemeClr>
            </a:gs>
          </a:gsLst>
          <a:lin ang="5400000" scaled="0"/>
          <a:tileRect/>
        </a:gradFill>
      </dgm:spPr>
      <dgm:t>
        <a:bodyPr/>
        <a:lstStyle/>
        <a:p>
          <a:r>
            <a:rPr lang="ru-RU" sz="1600" b="1" dirty="0" smtClean="0">
              <a:effectLst/>
            </a:rPr>
            <a:t>Характеристика УТ</a:t>
          </a:r>
          <a:endParaRPr lang="ru-RU" sz="1600" b="1" dirty="0">
            <a:effectLst/>
          </a:endParaRPr>
        </a:p>
      </dgm:t>
    </dgm:pt>
    <dgm:pt modelId="{977B4B7A-2659-4B18-BCC5-6E4B8F879C4F}" type="parTrans" cxnId="{39BD2AE8-0C4F-431C-8994-91DD1F778AA5}">
      <dgm:prSet/>
      <dgm:spPr/>
      <dgm:t>
        <a:bodyPr/>
        <a:lstStyle/>
        <a:p>
          <a:endParaRPr lang="ru-RU">
            <a:effectLst/>
          </a:endParaRPr>
        </a:p>
      </dgm:t>
    </dgm:pt>
    <dgm:pt modelId="{CB44A2EF-F267-4934-84E5-D13976740ABB}" type="sibTrans" cxnId="{39BD2AE8-0C4F-431C-8994-91DD1F778AA5}">
      <dgm:prSet/>
      <dgm:spPr/>
      <dgm:t>
        <a:bodyPr/>
        <a:lstStyle/>
        <a:p>
          <a:endParaRPr lang="ru-RU">
            <a:effectLst/>
          </a:endParaRPr>
        </a:p>
      </dgm:t>
    </dgm:pt>
    <dgm:pt modelId="{56C591DF-FD49-4598-BD40-3642504308DB}">
      <dgm:prSet phldrT="[Текст]" custT="1"/>
      <dgm:spPr/>
      <dgm:t>
        <a:bodyPr/>
        <a:lstStyle/>
        <a:p>
          <a:r>
            <a:rPr lang="ru-RU" sz="1600" i="1" dirty="0" smtClean="0">
              <a:effectLst/>
            </a:rPr>
            <a:t>Человек, группа, коллектив </a:t>
          </a:r>
          <a:endParaRPr lang="ru-RU" sz="1600" i="1" dirty="0">
            <a:effectLst/>
          </a:endParaRPr>
        </a:p>
      </dgm:t>
    </dgm:pt>
    <dgm:pt modelId="{84031D94-0C59-454B-B656-87BF9458729E}" type="parTrans" cxnId="{DCAE283A-AB1D-48E0-87AB-7D193ED0B12A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AE608342-9B5F-4070-BE8C-D96B3A232135}" type="sibTrans" cxnId="{DCAE283A-AB1D-48E0-87AB-7D193ED0B12A}">
      <dgm:prSet/>
      <dgm:spPr/>
      <dgm:t>
        <a:bodyPr/>
        <a:lstStyle/>
        <a:p>
          <a:endParaRPr lang="ru-RU">
            <a:effectLst/>
          </a:endParaRPr>
        </a:p>
      </dgm:t>
    </dgm:pt>
    <dgm:pt modelId="{28F2B594-95D5-4F4A-B63F-2AD4CF8F2F2B}">
      <dgm:prSet phldrT="[Текст]" custT="1"/>
      <dgm:spPr/>
      <dgm:t>
        <a:bodyPr/>
        <a:lstStyle/>
        <a:p>
          <a:r>
            <a:rPr lang="ru-RU" sz="1600" i="1" smtClean="0">
              <a:effectLst/>
            </a:rPr>
            <a:t>Организационная и вычислительная техника, ЭВМ, информация, система ее сбора, обработки и передачи</a:t>
          </a:r>
          <a:endParaRPr lang="ru-RU" sz="1600" i="1" dirty="0">
            <a:effectLst/>
          </a:endParaRPr>
        </a:p>
      </dgm:t>
    </dgm:pt>
    <dgm:pt modelId="{07EAE7C1-ED9A-437A-BF9D-5C1BE1A4AD4A}" type="parTrans" cxnId="{8C7B9143-0D3B-4213-A6F1-A61A8942A7B5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EF37B565-D893-4AEB-9485-EAA864E9B968}" type="sibTrans" cxnId="{8C7B9143-0D3B-4213-A6F1-A61A8942A7B5}">
      <dgm:prSet/>
      <dgm:spPr/>
      <dgm:t>
        <a:bodyPr/>
        <a:lstStyle/>
        <a:p>
          <a:endParaRPr lang="ru-RU">
            <a:effectLst/>
          </a:endParaRPr>
        </a:p>
      </dgm:t>
    </dgm:pt>
    <dgm:pt modelId="{43DEA3FD-C8AC-43DB-B962-551D65A00BAD}">
      <dgm:prSet phldrT="[Текст]" custT="1"/>
      <dgm:spPr/>
      <dgm:t>
        <a:bodyPr/>
        <a:lstStyle/>
        <a:p>
          <a:r>
            <a:rPr lang="ru-RU" sz="1600" i="1" smtClean="0">
              <a:effectLst/>
            </a:rPr>
            <a:t>Управляющее воздействие в форме управленческого решения</a:t>
          </a:r>
          <a:endParaRPr lang="ru-RU" sz="1600" i="1" dirty="0">
            <a:effectLst/>
          </a:endParaRPr>
        </a:p>
      </dgm:t>
    </dgm:pt>
    <dgm:pt modelId="{1E31E853-3D28-4F2B-A89E-DCFBFFEE3E8B}" type="parTrans" cxnId="{00BBD001-4F9B-4611-A81F-683469C0055C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120EA20B-0E58-4C1E-8730-73E7384C1398}" type="sibTrans" cxnId="{00BBD001-4F9B-4611-A81F-683469C0055C}">
      <dgm:prSet/>
      <dgm:spPr/>
      <dgm:t>
        <a:bodyPr/>
        <a:lstStyle/>
        <a:p>
          <a:endParaRPr lang="ru-RU">
            <a:effectLst/>
          </a:endParaRPr>
        </a:p>
      </dgm:t>
    </dgm:pt>
    <dgm:pt modelId="{EE603338-3054-454D-AB13-CDEA325C1154}">
      <dgm:prSet phldrT="[Текст]" custT="1"/>
      <dgm:spPr/>
      <dgm:t>
        <a:bodyPr/>
        <a:lstStyle/>
        <a:p>
          <a:r>
            <a:rPr lang="ru-RU" sz="1600" i="1" smtClean="0">
              <a:effectLst/>
            </a:rPr>
            <a:t>Конечные результаты деятельности организации</a:t>
          </a:r>
          <a:endParaRPr lang="ru-RU" sz="1600" i="1" dirty="0">
            <a:effectLst/>
          </a:endParaRPr>
        </a:p>
      </dgm:t>
    </dgm:pt>
    <dgm:pt modelId="{C9354E12-33C4-4C26-9A2C-41782B1ADB0F}" type="parTrans" cxnId="{D2114E05-49EC-4BC4-9B9C-F82808904854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FC2B7BCB-0FE0-4373-B706-B59DBD512148}" type="sibTrans" cxnId="{D2114E05-49EC-4BC4-9B9C-F82808904854}">
      <dgm:prSet/>
      <dgm:spPr/>
      <dgm:t>
        <a:bodyPr/>
        <a:lstStyle/>
        <a:p>
          <a:endParaRPr lang="ru-RU">
            <a:effectLst/>
          </a:endParaRPr>
        </a:p>
      </dgm:t>
    </dgm:pt>
    <dgm:pt modelId="{2A80A397-2D56-479E-BD19-7C6A2000BEC9}">
      <dgm:prSet phldrT="[Текст]" custT="1"/>
      <dgm:spPr/>
      <dgm:t>
        <a:bodyPr/>
        <a:lstStyle/>
        <a:p>
          <a:r>
            <a:rPr lang="ru-RU" sz="1600" i="1" dirty="0" smtClean="0">
              <a:effectLst/>
            </a:rPr>
            <a:t>Умственный труд, сочетающий творческие, логические  и технические операции, косвенно производительный труд, работа с людьми, кратковременность, разнообразие и фрагментарность выполняемой работы</a:t>
          </a:r>
          <a:endParaRPr lang="ru-RU" sz="1600" i="1" dirty="0">
            <a:effectLst/>
          </a:endParaRPr>
        </a:p>
      </dgm:t>
    </dgm:pt>
    <dgm:pt modelId="{3A0586ED-CD06-410C-9AD3-432179DE41E7}" type="parTrans" cxnId="{C01AC589-FDAF-49D3-9FE8-F4CAE2656974}">
      <dgm:prSet/>
      <dgm:spPr>
        <a:ln w="25400">
          <a:solidFill>
            <a:schemeClr val="accent1"/>
          </a:solidFill>
          <a:headEnd type="oval"/>
          <a:tailEnd type="stealth" w="lg" len="lg"/>
        </a:ln>
      </dgm:spPr>
      <dgm:t>
        <a:bodyPr/>
        <a:lstStyle/>
        <a:p>
          <a:endParaRPr lang="ru-RU">
            <a:effectLst/>
          </a:endParaRPr>
        </a:p>
      </dgm:t>
    </dgm:pt>
    <dgm:pt modelId="{284188A6-8753-4A25-BEBD-F1B058752C12}" type="sibTrans" cxnId="{C01AC589-FDAF-49D3-9FE8-F4CAE2656974}">
      <dgm:prSet/>
      <dgm:spPr/>
      <dgm:t>
        <a:bodyPr/>
        <a:lstStyle/>
        <a:p>
          <a:endParaRPr lang="ru-RU">
            <a:effectLst/>
          </a:endParaRPr>
        </a:p>
      </dgm:t>
    </dgm:pt>
    <dgm:pt modelId="{2426C8F9-2715-4794-A8D2-84B52E559334}" type="pres">
      <dgm:prSet presAssocID="{A9C50CC3-D853-430C-B2B8-66F0EA133DD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EF68BC-4705-43A3-BC17-14D0D000DED9}" type="pres">
      <dgm:prSet presAssocID="{9D7CD131-FCED-46C6-B62D-73EC5FAEBDF9}" presName="root1" presStyleCnt="0"/>
      <dgm:spPr/>
      <dgm:t>
        <a:bodyPr/>
        <a:lstStyle/>
        <a:p>
          <a:endParaRPr lang="ru-RU"/>
        </a:p>
      </dgm:t>
    </dgm:pt>
    <dgm:pt modelId="{EDEE76BD-D77B-4390-89EA-67F8969CC0B7}" type="pres">
      <dgm:prSet presAssocID="{9D7CD131-FCED-46C6-B62D-73EC5FAEBDF9}" presName="LevelOneTextNode" presStyleLbl="node0" presStyleIdx="0" presStyleCnt="6" custScaleX="175109" custLinFactX="-60076" custLinFactNeighborX="-100000" custLinFactNeighborY="2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DFEDDC-A007-4979-9B6D-4794E6B2675C}" type="pres">
      <dgm:prSet presAssocID="{9D7CD131-FCED-46C6-B62D-73EC5FAEBDF9}" presName="level2hierChild" presStyleCnt="0"/>
      <dgm:spPr/>
      <dgm:t>
        <a:bodyPr/>
        <a:lstStyle/>
        <a:p>
          <a:endParaRPr lang="ru-RU"/>
        </a:p>
      </dgm:t>
    </dgm:pt>
    <dgm:pt modelId="{5404E270-C3B5-4DF3-B284-C3117A9B1D71}" type="pres">
      <dgm:prSet presAssocID="{DD848AEE-80E1-411D-84CE-4968ADFB2C6A}" presName="conn2-1" presStyleLbl="parChTrans1D2" presStyleIdx="0" presStyleCnt="6"/>
      <dgm:spPr/>
      <dgm:t>
        <a:bodyPr/>
        <a:lstStyle/>
        <a:p>
          <a:endParaRPr lang="ru-RU"/>
        </a:p>
      </dgm:t>
    </dgm:pt>
    <dgm:pt modelId="{3E9D29C5-E1C1-41DB-92AD-917E5D0C0D56}" type="pres">
      <dgm:prSet presAssocID="{DD848AEE-80E1-411D-84CE-4968ADFB2C6A}" presName="connTx" presStyleLbl="parChTrans1D2" presStyleIdx="0" presStyleCnt="6"/>
      <dgm:spPr/>
      <dgm:t>
        <a:bodyPr/>
        <a:lstStyle/>
        <a:p>
          <a:endParaRPr lang="ru-RU"/>
        </a:p>
      </dgm:t>
    </dgm:pt>
    <dgm:pt modelId="{6C72CC59-85F3-4FFC-AD82-D94F0EC496B8}" type="pres">
      <dgm:prSet presAssocID="{0C8320EE-6D1E-49B7-8F87-70C78B0E5009}" presName="root2" presStyleCnt="0"/>
      <dgm:spPr/>
      <dgm:t>
        <a:bodyPr/>
        <a:lstStyle/>
        <a:p>
          <a:endParaRPr lang="ru-RU"/>
        </a:p>
      </dgm:t>
    </dgm:pt>
    <dgm:pt modelId="{B3ADD6A1-7767-4E15-8DCE-11DFA1D496A6}" type="pres">
      <dgm:prSet presAssocID="{0C8320EE-6D1E-49B7-8F87-70C78B0E5009}" presName="LevelTwoTextNode" presStyleLbl="node2" presStyleIdx="0" presStyleCnt="6" custScaleX="635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4E40AC-1D71-4F89-BEAE-11675F6F92E6}" type="pres">
      <dgm:prSet presAssocID="{0C8320EE-6D1E-49B7-8F87-70C78B0E5009}" presName="level3hierChild" presStyleCnt="0"/>
      <dgm:spPr/>
      <dgm:t>
        <a:bodyPr/>
        <a:lstStyle/>
        <a:p>
          <a:endParaRPr lang="ru-RU"/>
        </a:p>
      </dgm:t>
    </dgm:pt>
    <dgm:pt modelId="{A805C78C-5BE4-41AA-BBBC-43D172566C40}" type="pres">
      <dgm:prSet presAssocID="{114BF367-4DAC-4A84-8914-4B7F7FA340F4}" presName="root1" presStyleCnt="0"/>
      <dgm:spPr/>
      <dgm:t>
        <a:bodyPr/>
        <a:lstStyle/>
        <a:p>
          <a:endParaRPr lang="ru-RU"/>
        </a:p>
      </dgm:t>
    </dgm:pt>
    <dgm:pt modelId="{AEFA75B7-C43C-4D6F-8A0E-360AB5CE50B6}" type="pres">
      <dgm:prSet presAssocID="{114BF367-4DAC-4A84-8914-4B7F7FA340F4}" presName="LevelOneTextNode" presStyleLbl="node0" presStyleIdx="1" presStyleCnt="6" custScaleX="175109" custLinFactX="-60076" custLinFactNeighborX="-100000" custLinFactNeighborY="-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E90D2E-8E03-415D-BF25-B7C9968B4F1B}" type="pres">
      <dgm:prSet presAssocID="{114BF367-4DAC-4A84-8914-4B7F7FA340F4}" presName="level2hierChild" presStyleCnt="0"/>
      <dgm:spPr/>
      <dgm:t>
        <a:bodyPr/>
        <a:lstStyle/>
        <a:p>
          <a:endParaRPr lang="ru-RU"/>
        </a:p>
      </dgm:t>
    </dgm:pt>
    <dgm:pt modelId="{A14BAAF0-7AB5-4469-B556-459B8624BFB7}" type="pres">
      <dgm:prSet presAssocID="{84031D94-0C59-454B-B656-87BF9458729E}" presName="conn2-1" presStyleLbl="parChTrans1D2" presStyleIdx="1" presStyleCnt="6"/>
      <dgm:spPr/>
      <dgm:t>
        <a:bodyPr/>
        <a:lstStyle/>
        <a:p>
          <a:endParaRPr lang="ru-RU"/>
        </a:p>
      </dgm:t>
    </dgm:pt>
    <dgm:pt modelId="{BA84C212-DB40-4C4B-B12D-58684FB2B4BD}" type="pres">
      <dgm:prSet presAssocID="{84031D94-0C59-454B-B656-87BF9458729E}" presName="connTx" presStyleLbl="parChTrans1D2" presStyleIdx="1" presStyleCnt="6"/>
      <dgm:spPr/>
      <dgm:t>
        <a:bodyPr/>
        <a:lstStyle/>
        <a:p>
          <a:endParaRPr lang="ru-RU"/>
        </a:p>
      </dgm:t>
    </dgm:pt>
    <dgm:pt modelId="{F5EF3831-2957-480C-ACC3-0309961D5087}" type="pres">
      <dgm:prSet presAssocID="{56C591DF-FD49-4598-BD40-3642504308DB}" presName="root2" presStyleCnt="0"/>
      <dgm:spPr/>
      <dgm:t>
        <a:bodyPr/>
        <a:lstStyle/>
        <a:p>
          <a:endParaRPr lang="ru-RU"/>
        </a:p>
      </dgm:t>
    </dgm:pt>
    <dgm:pt modelId="{4B619DAE-340D-4F46-BB2C-32527973CCDF}" type="pres">
      <dgm:prSet presAssocID="{56C591DF-FD49-4598-BD40-3642504308DB}" presName="LevelTwoTextNode" presStyleLbl="node2" presStyleIdx="1" presStyleCnt="6" custScaleX="635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6C1078-C0CD-43A5-9FF5-D8356F787CC3}" type="pres">
      <dgm:prSet presAssocID="{56C591DF-FD49-4598-BD40-3642504308DB}" presName="level3hierChild" presStyleCnt="0"/>
      <dgm:spPr/>
      <dgm:t>
        <a:bodyPr/>
        <a:lstStyle/>
        <a:p>
          <a:endParaRPr lang="ru-RU"/>
        </a:p>
      </dgm:t>
    </dgm:pt>
    <dgm:pt modelId="{B1A48EEE-BE91-4ED8-A77C-92123E8490E7}" type="pres">
      <dgm:prSet presAssocID="{CC08A5D7-E000-41EA-B3FE-0801FBAF0DBD}" presName="root1" presStyleCnt="0"/>
      <dgm:spPr/>
      <dgm:t>
        <a:bodyPr/>
        <a:lstStyle/>
        <a:p>
          <a:endParaRPr lang="ru-RU"/>
        </a:p>
      </dgm:t>
    </dgm:pt>
    <dgm:pt modelId="{A67A3413-1F10-47F7-8E21-6A13A104A5DB}" type="pres">
      <dgm:prSet presAssocID="{CC08A5D7-E000-41EA-B3FE-0801FBAF0DBD}" presName="LevelOneTextNode" presStyleLbl="node0" presStyleIdx="2" presStyleCnt="6" custScaleX="175109" custLinFactX="-60076" custLinFactNeighborX="-100000" custLinFactNeighborY="-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B1BF0F-56E8-4D1E-B1A2-CD3D192EE466}" type="pres">
      <dgm:prSet presAssocID="{CC08A5D7-E000-41EA-B3FE-0801FBAF0DBD}" presName="level2hierChild" presStyleCnt="0"/>
      <dgm:spPr/>
      <dgm:t>
        <a:bodyPr/>
        <a:lstStyle/>
        <a:p>
          <a:endParaRPr lang="ru-RU"/>
        </a:p>
      </dgm:t>
    </dgm:pt>
    <dgm:pt modelId="{67425EEC-C356-40FC-9240-FA97111CD514}" type="pres">
      <dgm:prSet presAssocID="{07EAE7C1-ED9A-437A-BF9D-5C1BE1A4AD4A}" presName="conn2-1" presStyleLbl="parChTrans1D2" presStyleIdx="2" presStyleCnt="6"/>
      <dgm:spPr/>
      <dgm:t>
        <a:bodyPr/>
        <a:lstStyle/>
        <a:p>
          <a:endParaRPr lang="ru-RU"/>
        </a:p>
      </dgm:t>
    </dgm:pt>
    <dgm:pt modelId="{83259225-66FF-4DF2-AF82-EC230C4D051B}" type="pres">
      <dgm:prSet presAssocID="{07EAE7C1-ED9A-437A-BF9D-5C1BE1A4AD4A}" presName="connTx" presStyleLbl="parChTrans1D2" presStyleIdx="2" presStyleCnt="6"/>
      <dgm:spPr/>
      <dgm:t>
        <a:bodyPr/>
        <a:lstStyle/>
        <a:p>
          <a:endParaRPr lang="ru-RU"/>
        </a:p>
      </dgm:t>
    </dgm:pt>
    <dgm:pt modelId="{CFAE8AC5-B405-44BF-ACE7-E55E0C597B3E}" type="pres">
      <dgm:prSet presAssocID="{28F2B594-95D5-4F4A-B63F-2AD4CF8F2F2B}" presName="root2" presStyleCnt="0"/>
      <dgm:spPr/>
      <dgm:t>
        <a:bodyPr/>
        <a:lstStyle/>
        <a:p>
          <a:endParaRPr lang="ru-RU"/>
        </a:p>
      </dgm:t>
    </dgm:pt>
    <dgm:pt modelId="{2575482B-7A41-46F4-B7F8-4B8E669A3CD3}" type="pres">
      <dgm:prSet presAssocID="{28F2B594-95D5-4F4A-B63F-2AD4CF8F2F2B}" presName="LevelTwoTextNode" presStyleLbl="node2" presStyleIdx="2" presStyleCnt="6" custScaleX="635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59317F-B650-4E47-89C2-DED36FB92DF7}" type="pres">
      <dgm:prSet presAssocID="{28F2B594-95D5-4F4A-B63F-2AD4CF8F2F2B}" presName="level3hierChild" presStyleCnt="0"/>
      <dgm:spPr/>
      <dgm:t>
        <a:bodyPr/>
        <a:lstStyle/>
        <a:p>
          <a:endParaRPr lang="ru-RU"/>
        </a:p>
      </dgm:t>
    </dgm:pt>
    <dgm:pt modelId="{490B9EC3-F74C-4750-8BAD-E38C206BA480}" type="pres">
      <dgm:prSet presAssocID="{4CE0FD51-932A-427E-B356-926DAEF5C9B9}" presName="root1" presStyleCnt="0"/>
      <dgm:spPr/>
      <dgm:t>
        <a:bodyPr/>
        <a:lstStyle/>
        <a:p>
          <a:endParaRPr lang="ru-RU"/>
        </a:p>
      </dgm:t>
    </dgm:pt>
    <dgm:pt modelId="{1F1AC4CF-D876-4CB8-A40C-0F19A74B5451}" type="pres">
      <dgm:prSet presAssocID="{4CE0FD51-932A-427E-B356-926DAEF5C9B9}" presName="LevelOneTextNode" presStyleLbl="node0" presStyleIdx="3" presStyleCnt="6" custScaleX="175109" custLinFactX="-60076" custLinFactNeighborX="-100000" custLinFactNeighborY="-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141A02-D118-4F98-8708-D8BB4339F3A0}" type="pres">
      <dgm:prSet presAssocID="{4CE0FD51-932A-427E-B356-926DAEF5C9B9}" presName="level2hierChild" presStyleCnt="0"/>
      <dgm:spPr/>
      <dgm:t>
        <a:bodyPr/>
        <a:lstStyle/>
        <a:p>
          <a:endParaRPr lang="ru-RU"/>
        </a:p>
      </dgm:t>
    </dgm:pt>
    <dgm:pt modelId="{C335E432-D2F7-460F-A7DF-B1EEF6F7F81D}" type="pres">
      <dgm:prSet presAssocID="{1E31E853-3D28-4F2B-A89E-DCFBFFEE3E8B}" presName="conn2-1" presStyleLbl="parChTrans1D2" presStyleIdx="3" presStyleCnt="6"/>
      <dgm:spPr/>
      <dgm:t>
        <a:bodyPr/>
        <a:lstStyle/>
        <a:p>
          <a:endParaRPr lang="ru-RU"/>
        </a:p>
      </dgm:t>
    </dgm:pt>
    <dgm:pt modelId="{E241C3A0-EC75-4F32-BF19-51E6F4E988EC}" type="pres">
      <dgm:prSet presAssocID="{1E31E853-3D28-4F2B-A89E-DCFBFFEE3E8B}" presName="connTx" presStyleLbl="parChTrans1D2" presStyleIdx="3" presStyleCnt="6"/>
      <dgm:spPr/>
      <dgm:t>
        <a:bodyPr/>
        <a:lstStyle/>
        <a:p>
          <a:endParaRPr lang="ru-RU"/>
        </a:p>
      </dgm:t>
    </dgm:pt>
    <dgm:pt modelId="{F076C105-665C-4E36-BBD2-B72AFAD612D9}" type="pres">
      <dgm:prSet presAssocID="{43DEA3FD-C8AC-43DB-B962-551D65A00BAD}" presName="root2" presStyleCnt="0"/>
      <dgm:spPr/>
      <dgm:t>
        <a:bodyPr/>
        <a:lstStyle/>
        <a:p>
          <a:endParaRPr lang="ru-RU"/>
        </a:p>
      </dgm:t>
    </dgm:pt>
    <dgm:pt modelId="{CF6C5712-A227-4DE4-92BD-C754B316F0B8}" type="pres">
      <dgm:prSet presAssocID="{43DEA3FD-C8AC-43DB-B962-551D65A00BAD}" presName="LevelTwoTextNode" presStyleLbl="node2" presStyleIdx="3" presStyleCnt="6" custScaleX="635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1AEDFD-1B96-4CE9-A398-C3A878C7A2BD}" type="pres">
      <dgm:prSet presAssocID="{43DEA3FD-C8AC-43DB-B962-551D65A00BAD}" presName="level3hierChild" presStyleCnt="0"/>
      <dgm:spPr/>
      <dgm:t>
        <a:bodyPr/>
        <a:lstStyle/>
        <a:p>
          <a:endParaRPr lang="ru-RU"/>
        </a:p>
      </dgm:t>
    </dgm:pt>
    <dgm:pt modelId="{17747300-2BE5-40BA-98CF-A04D28F9705F}" type="pres">
      <dgm:prSet presAssocID="{A6ECB361-5923-492D-8DF3-6CE5CCB5FF98}" presName="root1" presStyleCnt="0"/>
      <dgm:spPr/>
      <dgm:t>
        <a:bodyPr/>
        <a:lstStyle/>
        <a:p>
          <a:endParaRPr lang="ru-RU"/>
        </a:p>
      </dgm:t>
    </dgm:pt>
    <dgm:pt modelId="{543FDBDC-7126-4D42-8954-5D9D5D689771}" type="pres">
      <dgm:prSet presAssocID="{A6ECB361-5923-492D-8DF3-6CE5CCB5FF98}" presName="LevelOneTextNode" presStyleLbl="node0" presStyleIdx="4" presStyleCnt="6" custScaleX="175109" custLinFactX="-60076" custLinFactNeighborX="-100000" custLinFactNeighborY="-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520F5D-2535-424F-BFAF-C6B065A604F8}" type="pres">
      <dgm:prSet presAssocID="{A6ECB361-5923-492D-8DF3-6CE5CCB5FF98}" presName="level2hierChild" presStyleCnt="0"/>
      <dgm:spPr/>
      <dgm:t>
        <a:bodyPr/>
        <a:lstStyle/>
        <a:p>
          <a:endParaRPr lang="ru-RU"/>
        </a:p>
      </dgm:t>
    </dgm:pt>
    <dgm:pt modelId="{C270C05C-38E2-463F-8BF8-D19777196AC9}" type="pres">
      <dgm:prSet presAssocID="{C9354E12-33C4-4C26-9A2C-41782B1ADB0F}" presName="conn2-1" presStyleLbl="parChTrans1D2" presStyleIdx="4" presStyleCnt="6"/>
      <dgm:spPr/>
      <dgm:t>
        <a:bodyPr/>
        <a:lstStyle/>
        <a:p>
          <a:endParaRPr lang="ru-RU"/>
        </a:p>
      </dgm:t>
    </dgm:pt>
    <dgm:pt modelId="{0139E6C1-64A9-446C-B7D1-F13FC7DD7C80}" type="pres">
      <dgm:prSet presAssocID="{C9354E12-33C4-4C26-9A2C-41782B1ADB0F}" presName="connTx" presStyleLbl="parChTrans1D2" presStyleIdx="4" presStyleCnt="6"/>
      <dgm:spPr/>
      <dgm:t>
        <a:bodyPr/>
        <a:lstStyle/>
        <a:p>
          <a:endParaRPr lang="ru-RU"/>
        </a:p>
      </dgm:t>
    </dgm:pt>
    <dgm:pt modelId="{08B0289D-FD74-40D7-ADD1-BCC34EFFBE3E}" type="pres">
      <dgm:prSet presAssocID="{EE603338-3054-454D-AB13-CDEA325C1154}" presName="root2" presStyleCnt="0"/>
      <dgm:spPr/>
      <dgm:t>
        <a:bodyPr/>
        <a:lstStyle/>
        <a:p>
          <a:endParaRPr lang="ru-RU"/>
        </a:p>
      </dgm:t>
    </dgm:pt>
    <dgm:pt modelId="{0FC9EA28-F070-43A7-8F76-0F08C2177948}" type="pres">
      <dgm:prSet presAssocID="{EE603338-3054-454D-AB13-CDEA325C1154}" presName="LevelTwoTextNode" presStyleLbl="node2" presStyleIdx="4" presStyleCnt="6" custScaleX="635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6A6BAE-9643-466C-8CE9-D0D7AFF1D492}" type="pres">
      <dgm:prSet presAssocID="{EE603338-3054-454D-AB13-CDEA325C1154}" presName="level3hierChild" presStyleCnt="0"/>
      <dgm:spPr/>
      <dgm:t>
        <a:bodyPr/>
        <a:lstStyle/>
        <a:p>
          <a:endParaRPr lang="ru-RU"/>
        </a:p>
      </dgm:t>
    </dgm:pt>
    <dgm:pt modelId="{BA3690DB-74E5-4B5D-9598-6DA3E2430E0C}" type="pres">
      <dgm:prSet presAssocID="{2CB3BC80-7704-4ACB-9EF2-545EB4452BEE}" presName="root1" presStyleCnt="0"/>
      <dgm:spPr/>
      <dgm:t>
        <a:bodyPr/>
        <a:lstStyle/>
        <a:p>
          <a:endParaRPr lang="ru-RU"/>
        </a:p>
      </dgm:t>
    </dgm:pt>
    <dgm:pt modelId="{062F573F-C99E-4882-A70A-9F3C65FA84A0}" type="pres">
      <dgm:prSet presAssocID="{2CB3BC80-7704-4ACB-9EF2-545EB4452BEE}" presName="LevelOneTextNode" presStyleLbl="node0" presStyleIdx="5" presStyleCnt="6" custScaleX="175109" custScaleY="150808" custLinFactX="-60076" custLinFactNeighborX="-100000" custLinFactNeighborY="-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3AC2CB-B6D7-4571-A9DA-0AB432C79DDB}" type="pres">
      <dgm:prSet presAssocID="{2CB3BC80-7704-4ACB-9EF2-545EB4452BEE}" presName="level2hierChild" presStyleCnt="0"/>
      <dgm:spPr/>
      <dgm:t>
        <a:bodyPr/>
        <a:lstStyle/>
        <a:p>
          <a:endParaRPr lang="ru-RU"/>
        </a:p>
      </dgm:t>
    </dgm:pt>
    <dgm:pt modelId="{44B02D50-5D42-4F73-BA8B-5B2CF6DA0354}" type="pres">
      <dgm:prSet presAssocID="{3A0586ED-CD06-410C-9AD3-432179DE41E7}" presName="conn2-1" presStyleLbl="parChTrans1D2" presStyleIdx="5" presStyleCnt="6"/>
      <dgm:spPr/>
      <dgm:t>
        <a:bodyPr/>
        <a:lstStyle/>
        <a:p>
          <a:endParaRPr lang="ru-RU"/>
        </a:p>
      </dgm:t>
    </dgm:pt>
    <dgm:pt modelId="{5377CD1B-CCAC-46F3-85D5-E5F4238399BB}" type="pres">
      <dgm:prSet presAssocID="{3A0586ED-CD06-410C-9AD3-432179DE41E7}" presName="connTx" presStyleLbl="parChTrans1D2" presStyleIdx="5" presStyleCnt="6"/>
      <dgm:spPr/>
      <dgm:t>
        <a:bodyPr/>
        <a:lstStyle/>
        <a:p>
          <a:endParaRPr lang="ru-RU"/>
        </a:p>
      </dgm:t>
    </dgm:pt>
    <dgm:pt modelId="{38443953-6ECC-427B-8691-6E30FA6B6AF4}" type="pres">
      <dgm:prSet presAssocID="{2A80A397-2D56-479E-BD19-7C6A2000BEC9}" presName="root2" presStyleCnt="0"/>
      <dgm:spPr/>
      <dgm:t>
        <a:bodyPr/>
        <a:lstStyle/>
        <a:p>
          <a:endParaRPr lang="ru-RU"/>
        </a:p>
      </dgm:t>
    </dgm:pt>
    <dgm:pt modelId="{2353557A-3835-44E7-B232-A38AF4C6AA74}" type="pres">
      <dgm:prSet presAssocID="{2A80A397-2D56-479E-BD19-7C6A2000BEC9}" presName="LevelTwoTextNode" presStyleLbl="node2" presStyleIdx="5" presStyleCnt="6" custScaleX="635309" custScaleY="1868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20E0E4-AF77-4B81-A787-6E822C929F0F}" type="pres">
      <dgm:prSet presAssocID="{2A80A397-2D56-479E-BD19-7C6A2000BEC9}" presName="level3hierChild" presStyleCnt="0"/>
      <dgm:spPr/>
      <dgm:t>
        <a:bodyPr/>
        <a:lstStyle/>
        <a:p>
          <a:endParaRPr lang="ru-RU"/>
        </a:p>
      </dgm:t>
    </dgm:pt>
  </dgm:ptLst>
  <dgm:cxnLst>
    <dgm:cxn modelId="{26CA73DF-F84D-492D-82DC-48842F6ECF1E}" srcId="{A9C50CC3-D853-430C-B2B8-66F0EA133DD2}" destId="{A6ECB361-5923-492D-8DF3-6CE5CCB5FF98}" srcOrd="4" destOrd="0" parTransId="{074AA439-62DE-4C5F-B84C-D68EEA5AA856}" sibTransId="{013AF24C-1768-45D2-AAB8-4C81071B154F}"/>
    <dgm:cxn modelId="{47B5461B-D5C9-42AE-8EBD-6BEBAF2D66E8}" srcId="{9D7CD131-FCED-46C6-B62D-73EC5FAEBDF9}" destId="{0C8320EE-6D1E-49B7-8F87-70C78B0E5009}" srcOrd="0" destOrd="0" parTransId="{DD848AEE-80E1-411D-84CE-4968ADFB2C6A}" sibTransId="{DB1BA804-52F2-4883-A2FC-1CB572AE0D35}"/>
    <dgm:cxn modelId="{2244956F-6FD9-405A-A4E3-C9E0C3B109FE}" srcId="{A9C50CC3-D853-430C-B2B8-66F0EA133DD2}" destId="{9D7CD131-FCED-46C6-B62D-73EC5FAEBDF9}" srcOrd="0" destOrd="0" parTransId="{B2419723-08E5-4017-9BAF-C7077EEB660A}" sibTransId="{4387A2AD-663E-4D3C-88A4-F5CD54E4C68A}"/>
    <dgm:cxn modelId="{BF617752-24C3-4C60-9BAC-1F7A045EE101}" type="presOf" srcId="{84031D94-0C59-454B-B656-87BF9458729E}" destId="{BA84C212-DB40-4C4B-B12D-58684FB2B4BD}" srcOrd="1" destOrd="0" presId="urn:microsoft.com/office/officeart/2005/8/layout/hierarchy2"/>
    <dgm:cxn modelId="{39220A0F-926D-4A35-B5C5-9B3F3CDAC4F1}" srcId="{A9C50CC3-D853-430C-B2B8-66F0EA133DD2}" destId="{4CE0FD51-932A-427E-B356-926DAEF5C9B9}" srcOrd="3" destOrd="0" parTransId="{9378EE96-111F-461B-A5A0-4025D69F3D97}" sibTransId="{DA9AA1EF-5A54-41C4-B1D9-AC3A98F60A44}"/>
    <dgm:cxn modelId="{8C7B9143-0D3B-4213-A6F1-A61A8942A7B5}" srcId="{CC08A5D7-E000-41EA-B3FE-0801FBAF0DBD}" destId="{28F2B594-95D5-4F4A-B63F-2AD4CF8F2F2B}" srcOrd="0" destOrd="0" parTransId="{07EAE7C1-ED9A-437A-BF9D-5C1BE1A4AD4A}" sibTransId="{EF37B565-D893-4AEB-9485-EAA864E9B968}"/>
    <dgm:cxn modelId="{B8F319A1-25C3-414F-B4C2-14C747D9465C}" type="presOf" srcId="{114BF367-4DAC-4A84-8914-4B7F7FA340F4}" destId="{AEFA75B7-C43C-4D6F-8A0E-360AB5CE50B6}" srcOrd="0" destOrd="0" presId="urn:microsoft.com/office/officeart/2005/8/layout/hierarchy2"/>
    <dgm:cxn modelId="{C82F0803-B64E-4F94-83ED-A1686EC0370C}" type="presOf" srcId="{2CB3BC80-7704-4ACB-9EF2-545EB4452BEE}" destId="{062F573F-C99E-4882-A70A-9F3C65FA84A0}" srcOrd="0" destOrd="0" presId="urn:microsoft.com/office/officeart/2005/8/layout/hierarchy2"/>
    <dgm:cxn modelId="{50C375D9-1A62-476D-AE98-E1BC745C1029}" type="presOf" srcId="{07EAE7C1-ED9A-437A-BF9D-5C1BE1A4AD4A}" destId="{67425EEC-C356-40FC-9240-FA97111CD514}" srcOrd="0" destOrd="0" presId="urn:microsoft.com/office/officeart/2005/8/layout/hierarchy2"/>
    <dgm:cxn modelId="{83DA4549-CAC1-4A53-96F2-0A4857B50615}" type="presOf" srcId="{9D7CD131-FCED-46C6-B62D-73EC5FAEBDF9}" destId="{EDEE76BD-D77B-4390-89EA-67F8969CC0B7}" srcOrd="0" destOrd="0" presId="urn:microsoft.com/office/officeart/2005/8/layout/hierarchy2"/>
    <dgm:cxn modelId="{D2114E05-49EC-4BC4-9B9C-F82808904854}" srcId="{A6ECB361-5923-492D-8DF3-6CE5CCB5FF98}" destId="{EE603338-3054-454D-AB13-CDEA325C1154}" srcOrd="0" destOrd="0" parTransId="{C9354E12-33C4-4C26-9A2C-41782B1ADB0F}" sibTransId="{FC2B7BCB-0FE0-4373-B706-B59DBD512148}"/>
    <dgm:cxn modelId="{17D0A3BE-FA6A-47EB-8C88-62FD69976215}" type="presOf" srcId="{07EAE7C1-ED9A-437A-BF9D-5C1BE1A4AD4A}" destId="{83259225-66FF-4DF2-AF82-EC230C4D051B}" srcOrd="1" destOrd="0" presId="urn:microsoft.com/office/officeart/2005/8/layout/hierarchy2"/>
    <dgm:cxn modelId="{E0510069-E28D-4CC4-B227-2FF2F462608F}" type="presOf" srcId="{CC08A5D7-E000-41EA-B3FE-0801FBAF0DBD}" destId="{A67A3413-1F10-47F7-8E21-6A13A104A5DB}" srcOrd="0" destOrd="0" presId="urn:microsoft.com/office/officeart/2005/8/layout/hierarchy2"/>
    <dgm:cxn modelId="{D2779B1E-1799-4333-8A83-EF26B4202716}" type="presOf" srcId="{3A0586ED-CD06-410C-9AD3-432179DE41E7}" destId="{44B02D50-5D42-4F73-BA8B-5B2CF6DA0354}" srcOrd="0" destOrd="0" presId="urn:microsoft.com/office/officeart/2005/8/layout/hierarchy2"/>
    <dgm:cxn modelId="{5EFF44E1-6C2A-4E5A-8955-4B5D3DE710F3}" srcId="{A9C50CC3-D853-430C-B2B8-66F0EA133DD2}" destId="{CC08A5D7-E000-41EA-B3FE-0801FBAF0DBD}" srcOrd="2" destOrd="0" parTransId="{ABD0EB7C-492D-44C4-92E2-5A0EDBFC2EF3}" sibTransId="{FF29F580-9507-41C9-8656-46B9988EAF3F}"/>
    <dgm:cxn modelId="{80D9B637-DDDD-4278-A7B3-AAFF851F2BCB}" type="presOf" srcId="{DD848AEE-80E1-411D-84CE-4968ADFB2C6A}" destId="{5404E270-C3B5-4DF3-B284-C3117A9B1D71}" srcOrd="0" destOrd="0" presId="urn:microsoft.com/office/officeart/2005/8/layout/hierarchy2"/>
    <dgm:cxn modelId="{DCAE283A-AB1D-48E0-87AB-7D193ED0B12A}" srcId="{114BF367-4DAC-4A84-8914-4B7F7FA340F4}" destId="{56C591DF-FD49-4598-BD40-3642504308DB}" srcOrd="0" destOrd="0" parTransId="{84031D94-0C59-454B-B656-87BF9458729E}" sibTransId="{AE608342-9B5F-4070-BE8C-D96B3A232135}"/>
    <dgm:cxn modelId="{0B19EEC9-6A8B-47E2-90EE-324A1390EE07}" type="presOf" srcId="{C9354E12-33C4-4C26-9A2C-41782B1ADB0F}" destId="{C270C05C-38E2-463F-8BF8-D19777196AC9}" srcOrd="0" destOrd="0" presId="urn:microsoft.com/office/officeart/2005/8/layout/hierarchy2"/>
    <dgm:cxn modelId="{81BE400E-9F8B-4F00-AF0D-958AFC452124}" srcId="{A9C50CC3-D853-430C-B2B8-66F0EA133DD2}" destId="{114BF367-4DAC-4A84-8914-4B7F7FA340F4}" srcOrd="1" destOrd="0" parTransId="{341FF0F8-F552-4751-9C80-7932F0A96FE1}" sibTransId="{E863FD39-FC04-463F-B4CD-E4CAA8F5BB5C}"/>
    <dgm:cxn modelId="{43EEABB3-61B8-4A31-AAE3-5797E1496E7C}" type="presOf" srcId="{C9354E12-33C4-4C26-9A2C-41782B1ADB0F}" destId="{0139E6C1-64A9-446C-B7D1-F13FC7DD7C80}" srcOrd="1" destOrd="0" presId="urn:microsoft.com/office/officeart/2005/8/layout/hierarchy2"/>
    <dgm:cxn modelId="{7935241B-4D1E-4277-A573-2C14AAF62808}" type="presOf" srcId="{0C8320EE-6D1E-49B7-8F87-70C78B0E5009}" destId="{B3ADD6A1-7767-4E15-8DCE-11DFA1D496A6}" srcOrd="0" destOrd="0" presId="urn:microsoft.com/office/officeart/2005/8/layout/hierarchy2"/>
    <dgm:cxn modelId="{85DCCE59-EDED-47D9-BF93-422B002A2B1F}" type="presOf" srcId="{1E31E853-3D28-4F2B-A89E-DCFBFFEE3E8B}" destId="{E241C3A0-EC75-4F32-BF19-51E6F4E988EC}" srcOrd="1" destOrd="0" presId="urn:microsoft.com/office/officeart/2005/8/layout/hierarchy2"/>
    <dgm:cxn modelId="{33E56964-D8AF-4D3E-819A-62D23ED339E2}" type="presOf" srcId="{1E31E853-3D28-4F2B-A89E-DCFBFFEE3E8B}" destId="{C335E432-D2F7-460F-A7DF-B1EEF6F7F81D}" srcOrd="0" destOrd="0" presId="urn:microsoft.com/office/officeart/2005/8/layout/hierarchy2"/>
    <dgm:cxn modelId="{C35173E5-A6C3-4889-A11B-BC954B2A3407}" type="presOf" srcId="{84031D94-0C59-454B-B656-87BF9458729E}" destId="{A14BAAF0-7AB5-4469-B556-459B8624BFB7}" srcOrd="0" destOrd="0" presId="urn:microsoft.com/office/officeart/2005/8/layout/hierarchy2"/>
    <dgm:cxn modelId="{FA05841A-678C-4388-878D-46609884ED1D}" type="presOf" srcId="{43DEA3FD-C8AC-43DB-B962-551D65A00BAD}" destId="{CF6C5712-A227-4DE4-92BD-C754B316F0B8}" srcOrd="0" destOrd="0" presId="urn:microsoft.com/office/officeart/2005/8/layout/hierarchy2"/>
    <dgm:cxn modelId="{00BBD001-4F9B-4611-A81F-683469C0055C}" srcId="{4CE0FD51-932A-427E-B356-926DAEF5C9B9}" destId="{43DEA3FD-C8AC-43DB-B962-551D65A00BAD}" srcOrd="0" destOrd="0" parTransId="{1E31E853-3D28-4F2B-A89E-DCFBFFEE3E8B}" sibTransId="{120EA20B-0E58-4C1E-8730-73E7384C1398}"/>
    <dgm:cxn modelId="{C01AC589-FDAF-49D3-9FE8-F4CAE2656974}" srcId="{2CB3BC80-7704-4ACB-9EF2-545EB4452BEE}" destId="{2A80A397-2D56-479E-BD19-7C6A2000BEC9}" srcOrd="0" destOrd="0" parTransId="{3A0586ED-CD06-410C-9AD3-432179DE41E7}" sibTransId="{284188A6-8753-4A25-BEBD-F1B058752C12}"/>
    <dgm:cxn modelId="{2BA65B09-73CE-4984-BEAD-A7775DEF334D}" type="presOf" srcId="{DD848AEE-80E1-411D-84CE-4968ADFB2C6A}" destId="{3E9D29C5-E1C1-41DB-92AD-917E5D0C0D56}" srcOrd="1" destOrd="0" presId="urn:microsoft.com/office/officeart/2005/8/layout/hierarchy2"/>
    <dgm:cxn modelId="{509A2BC5-2FE2-4CDC-A233-B00663F31347}" type="presOf" srcId="{3A0586ED-CD06-410C-9AD3-432179DE41E7}" destId="{5377CD1B-CCAC-46F3-85D5-E5F4238399BB}" srcOrd="1" destOrd="0" presId="urn:microsoft.com/office/officeart/2005/8/layout/hierarchy2"/>
    <dgm:cxn modelId="{0D3D03E1-2C1B-4AB0-A072-C5DF4AE5782E}" type="presOf" srcId="{A6ECB361-5923-492D-8DF3-6CE5CCB5FF98}" destId="{543FDBDC-7126-4D42-8954-5D9D5D689771}" srcOrd="0" destOrd="0" presId="urn:microsoft.com/office/officeart/2005/8/layout/hierarchy2"/>
    <dgm:cxn modelId="{B2BCAE25-371F-42F7-B065-C5E6F1D1493A}" type="presOf" srcId="{A9C50CC3-D853-430C-B2B8-66F0EA133DD2}" destId="{2426C8F9-2715-4794-A8D2-84B52E559334}" srcOrd="0" destOrd="0" presId="urn:microsoft.com/office/officeart/2005/8/layout/hierarchy2"/>
    <dgm:cxn modelId="{41E72A6E-59D8-4064-922D-069E16628CFC}" type="presOf" srcId="{2A80A397-2D56-479E-BD19-7C6A2000BEC9}" destId="{2353557A-3835-44E7-B232-A38AF4C6AA74}" srcOrd="0" destOrd="0" presId="urn:microsoft.com/office/officeart/2005/8/layout/hierarchy2"/>
    <dgm:cxn modelId="{7690AAF9-1738-476F-AFD1-0C93B717310D}" type="presOf" srcId="{4CE0FD51-932A-427E-B356-926DAEF5C9B9}" destId="{1F1AC4CF-D876-4CB8-A40C-0F19A74B5451}" srcOrd="0" destOrd="0" presId="urn:microsoft.com/office/officeart/2005/8/layout/hierarchy2"/>
    <dgm:cxn modelId="{0DA07EDC-78C1-4057-BB1E-5FA8165FD28E}" type="presOf" srcId="{EE603338-3054-454D-AB13-CDEA325C1154}" destId="{0FC9EA28-F070-43A7-8F76-0F08C2177948}" srcOrd="0" destOrd="0" presId="urn:microsoft.com/office/officeart/2005/8/layout/hierarchy2"/>
    <dgm:cxn modelId="{295FA658-C418-4024-BA0A-9FB05BE783C4}" type="presOf" srcId="{28F2B594-95D5-4F4A-B63F-2AD4CF8F2F2B}" destId="{2575482B-7A41-46F4-B7F8-4B8E669A3CD3}" srcOrd="0" destOrd="0" presId="urn:microsoft.com/office/officeart/2005/8/layout/hierarchy2"/>
    <dgm:cxn modelId="{9E5DC0EB-1375-47A6-80A7-0553F1B964FF}" type="presOf" srcId="{56C591DF-FD49-4598-BD40-3642504308DB}" destId="{4B619DAE-340D-4F46-BB2C-32527973CCDF}" srcOrd="0" destOrd="0" presId="urn:microsoft.com/office/officeart/2005/8/layout/hierarchy2"/>
    <dgm:cxn modelId="{39BD2AE8-0C4F-431C-8994-91DD1F778AA5}" srcId="{A9C50CC3-D853-430C-B2B8-66F0EA133DD2}" destId="{2CB3BC80-7704-4ACB-9EF2-545EB4452BEE}" srcOrd="5" destOrd="0" parTransId="{977B4B7A-2659-4B18-BCC5-6E4B8F879C4F}" sibTransId="{CB44A2EF-F267-4934-84E5-D13976740ABB}"/>
    <dgm:cxn modelId="{D0EE6879-A4C0-42AB-ADA5-86B16BB1526C}" type="presParOf" srcId="{2426C8F9-2715-4794-A8D2-84B52E559334}" destId="{52EF68BC-4705-43A3-BC17-14D0D000DED9}" srcOrd="0" destOrd="0" presId="urn:microsoft.com/office/officeart/2005/8/layout/hierarchy2"/>
    <dgm:cxn modelId="{5569C836-5788-4F99-8E46-C6AB846C4D59}" type="presParOf" srcId="{52EF68BC-4705-43A3-BC17-14D0D000DED9}" destId="{EDEE76BD-D77B-4390-89EA-67F8969CC0B7}" srcOrd="0" destOrd="0" presId="urn:microsoft.com/office/officeart/2005/8/layout/hierarchy2"/>
    <dgm:cxn modelId="{2167389D-DD06-45B8-909D-E4D06ADE6E56}" type="presParOf" srcId="{52EF68BC-4705-43A3-BC17-14D0D000DED9}" destId="{53DFEDDC-A007-4979-9B6D-4794E6B2675C}" srcOrd="1" destOrd="0" presId="urn:microsoft.com/office/officeart/2005/8/layout/hierarchy2"/>
    <dgm:cxn modelId="{7113599A-0E00-45B1-8DD8-3DF6C699DF60}" type="presParOf" srcId="{53DFEDDC-A007-4979-9B6D-4794E6B2675C}" destId="{5404E270-C3B5-4DF3-B284-C3117A9B1D71}" srcOrd="0" destOrd="0" presId="urn:microsoft.com/office/officeart/2005/8/layout/hierarchy2"/>
    <dgm:cxn modelId="{698E5DD7-29CE-4BA9-9389-B8DCAEF9EF55}" type="presParOf" srcId="{5404E270-C3B5-4DF3-B284-C3117A9B1D71}" destId="{3E9D29C5-E1C1-41DB-92AD-917E5D0C0D56}" srcOrd="0" destOrd="0" presId="urn:microsoft.com/office/officeart/2005/8/layout/hierarchy2"/>
    <dgm:cxn modelId="{2D49E4BD-3758-4FBC-9F66-F0688A5F314C}" type="presParOf" srcId="{53DFEDDC-A007-4979-9B6D-4794E6B2675C}" destId="{6C72CC59-85F3-4FFC-AD82-D94F0EC496B8}" srcOrd="1" destOrd="0" presId="urn:microsoft.com/office/officeart/2005/8/layout/hierarchy2"/>
    <dgm:cxn modelId="{9AE6CECA-CD77-49D3-A35E-3E8AF180B603}" type="presParOf" srcId="{6C72CC59-85F3-4FFC-AD82-D94F0EC496B8}" destId="{B3ADD6A1-7767-4E15-8DCE-11DFA1D496A6}" srcOrd="0" destOrd="0" presId="urn:microsoft.com/office/officeart/2005/8/layout/hierarchy2"/>
    <dgm:cxn modelId="{F8E46AF7-AFD3-45D8-A08B-953A17F66168}" type="presParOf" srcId="{6C72CC59-85F3-4FFC-AD82-D94F0EC496B8}" destId="{5B4E40AC-1D71-4F89-BEAE-11675F6F92E6}" srcOrd="1" destOrd="0" presId="urn:microsoft.com/office/officeart/2005/8/layout/hierarchy2"/>
    <dgm:cxn modelId="{6366A671-0A84-4E0E-B622-E638BB364CD6}" type="presParOf" srcId="{2426C8F9-2715-4794-A8D2-84B52E559334}" destId="{A805C78C-5BE4-41AA-BBBC-43D172566C40}" srcOrd="1" destOrd="0" presId="urn:microsoft.com/office/officeart/2005/8/layout/hierarchy2"/>
    <dgm:cxn modelId="{C2C35E03-D219-45CB-AA6E-4F8D3407C56B}" type="presParOf" srcId="{A805C78C-5BE4-41AA-BBBC-43D172566C40}" destId="{AEFA75B7-C43C-4D6F-8A0E-360AB5CE50B6}" srcOrd="0" destOrd="0" presId="urn:microsoft.com/office/officeart/2005/8/layout/hierarchy2"/>
    <dgm:cxn modelId="{DAD9ED31-B511-4359-AAB3-ABE4C960EE30}" type="presParOf" srcId="{A805C78C-5BE4-41AA-BBBC-43D172566C40}" destId="{77E90D2E-8E03-415D-BF25-B7C9968B4F1B}" srcOrd="1" destOrd="0" presId="urn:microsoft.com/office/officeart/2005/8/layout/hierarchy2"/>
    <dgm:cxn modelId="{1B77B7F6-6F45-455C-9E91-E31C3CFAD7FE}" type="presParOf" srcId="{77E90D2E-8E03-415D-BF25-B7C9968B4F1B}" destId="{A14BAAF0-7AB5-4469-B556-459B8624BFB7}" srcOrd="0" destOrd="0" presId="urn:microsoft.com/office/officeart/2005/8/layout/hierarchy2"/>
    <dgm:cxn modelId="{FFDBF450-933B-464B-9ADE-D8F27524C2EE}" type="presParOf" srcId="{A14BAAF0-7AB5-4469-B556-459B8624BFB7}" destId="{BA84C212-DB40-4C4B-B12D-58684FB2B4BD}" srcOrd="0" destOrd="0" presId="urn:microsoft.com/office/officeart/2005/8/layout/hierarchy2"/>
    <dgm:cxn modelId="{388C7107-0A7C-409D-923C-3044745406E6}" type="presParOf" srcId="{77E90D2E-8E03-415D-BF25-B7C9968B4F1B}" destId="{F5EF3831-2957-480C-ACC3-0309961D5087}" srcOrd="1" destOrd="0" presId="urn:microsoft.com/office/officeart/2005/8/layout/hierarchy2"/>
    <dgm:cxn modelId="{87E8A9B7-3645-406A-9EFC-F217F72F07A1}" type="presParOf" srcId="{F5EF3831-2957-480C-ACC3-0309961D5087}" destId="{4B619DAE-340D-4F46-BB2C-32527973CCDF}" srcOrd="0" destOrd="0" presId="urn:microsoft.com/office/officeart/2005/8/layout/hierarchy2"/>
    <dgm:cxn modelId="{81196AAD-5E21-4FEE-BA3C-99D3058F94DF}" type="presParOf" srcId="{F5EF3831-2957-480C-ACC3-0309961D5087}" destId="{F96C1078-C0CD-43A5-9FF5-D8356F787CC3}" srcOrd="1" destOrd="0" presId="urn:microsoft.com/office/officeart/2005/8/layout/hierarchy2"/>
    <dgm:cxn modelId="{E17AB93E-BE76-480E-ADE1-7B83A525C4B5}" type="presParOf" srcId="{2426C8F9-2715-4794-A8D2-84B52E559334}" destId="{B1A48EEE-BE91-4ED8-A77C-92123E8490E7}" srcOrd="2" destOrd="0" presId="urn:microsoft.com/office/officeart/2005/8/layout/hierarchy2"/>
    <dgm:cxn modelId="{E62F17D0-1F5B-494C-91B4-6490765ECE47}" type="presParOf" srcId="{B1A48EEE-BE91-4ED8-A77C-92123E8490E7}" destId="{A67A3413-1F10-47F7-8E21-6A13A104A5DB}" srcOrd="0" destOrd="0" presId="urn:microsoft.com/office/officeart/2005/8/layout/hierarchy2"/>
    <dgm:cxn modelId="{B87A107F-06D4-44F6-839C-281313B016E9}" type="presParOf" srcId="{B1A48EEE-BE91-4ED8-A77C-92123E8490E7}" destId="{3CB1BF0F-56E8-4D1E-B1A2-CD3D192EE466}" srcOrd="1" destOrd="0" presId="urn:microsoft.com/office/officeart/2005/8/layout/hierarchy2"/>
    <dgm:cxn modelId="{5811C2C4-4414-4A39-BB8B-71C308D6E020}" type="presParOf" srcId="{3CB1BF0F-56E8-4D1E-B1A2-CD3D192EE466}" destId="{67425EEC-C356-40FC-9240-FA97111CD514}" srcOrd="0" destOrd="0" presId="urn:microsoft.com/office/officeart/2005/8/layout/hierarchy2"/>
    <dgm:cxn modelId="{1A0A799D-E596-4981-83C7-4D76AF5F9DB5}" type="presParOf" srcId="{67425EEC-C356-40FC-9240-FA97111CD514}" destId="{83259225-66FF-4DF2-AF82-EC230C4D051B}" srcOrd="0" destOrd="0" presId="urn:microsoft.com/office/officeart/2005/8/layout/hierarchy2"/>
    <dgm:cxn modelId="{92E2DF49-EC8B-48D1-AED3-B77DBD01F34E}" type="presParOf" srcId="{3CB1BF0F-56E8-4D1E-B1A2-CD3D192EE466}" destId="{CFAE8AC5-B405-44BF-ACE7-E55E0C597B3E}" srcOrd="1" destOrd="0" presId="urn:microsoft.com/office/officeart/2005/8/layout/hierarchy2"/>
    <dgm:cxn modelId="{A58C4652-CDB8-4726-901C-C080479F0F86}" type="presParOf" srcId="{CFAE8AC5-B405-44BF-ACE7-E55E0C597B3E}" destId="{2575482B-7A41-46F4-B7F8-4B8E669A3CD3}" srcOrd="0" destOrd="0" presId="urn:microsoft.com/office/officeart/2005/8/layout/hierarchy2"/>
    <dgm:cxn modelId="{4B66C97E-7FB3-41B0-8B8A-70691A968DF7}" type="presParOf" srcId="{CFAE8AC5-B405-44BF-ACE7-E55E0C597B3E}" destId="{EE59317F-B650-4E47-89C2-DED36FB92DF7}" srcOrd="1" destOrd="0" presId="urn:microsoft.com/office/officeart/2005/8/layout/hierarchy2"/>
    <dgm:cxn modelId="{61C5A801-334F-4C88-8244-26ABE9ADD409}" type="presParOf" srcId="{2426C8F9-2715-4794-A8D2-84B52E559334}" destId="{490B9EC3-F74C-4750-8BAD-E38C206BA480}" srcOrd="3" destOrd="0" presId="urn:microsoft.com/office/officeart/2005/8/layout/hierarchy2"/>
    <dgm:cxn modelId="{39E554DB-F6BF-4932-91B5-D73483706254}" type="presParOf" srcId="{490B9EC3-F74C-4750-8BAD-E38C206BA480}" destId="{1F1AC4CF-D876-4CB8-A40C-0F19A74B5451}" srcOrd="0" destOrd="0" presId="urn:microsoft.com/office/officeart/2005/8/layout/hierarchy2"/>
    <dgm:cxn modelId="{5A1F099B-DD5E-46AC-B59B-90A141720CA2}" type="presParOf" srcId="{490B9EC3-F74C-4750-8BAD-E38C206BA480}" destId="{2A141A02-D118-4F98-8708-D8BB4339F3A0}" srcOrd="1" destOrd="0" presId="urn:microsoft.com/office/officeart/2005/8/layout/hierarchy2"/>
    <dgm:cxn modelId="{49F4BD31-D233-4269-AFE0-381B12C50587}" type="presParOf" srcId="{2A141A02-D118-4F98-8708-D8BB4339F3A0}" destId="{C335E432-D2F7-460F-A7DF-B1EEF6F7F81D}" srcOrd="0" destOrd="0" presId="urn:microsoft.com/office/officeart/2005/8/layout/hierarchy2"/>
    <dgm:cxn modelId="{85FC54CB-D9D6-41D3-AC44-5CFBD19BE007}" type="presParOf" srcId="{C335E432-D2F7-460F-A7DF-B1EEF6F7F81D}" destId="{E241C3A0-EC75-4F32-BF19-51E6F4E988EC}" srcOrd="0" destOrd="0" presId="urn:microsoft.com/office/officeart/2005/8/layout/hierarchy2"/>
    <dgm:cxn modelId="{59A42577-BD13-4482-8BB4-76AFE245BB63}" type="presParOf" srcId="{2A141A02-D118-4F98-8708-D8BB4339F3A0}" destId="{F076C105-665C-4E36-BBD2-B72AFAD612D9}" srcOrd="1" destOrd="0" presId="urn:microsoft.com/office/officeart/2005/8/layout/hierarchy2"/>
    <dgm:cxn modelId="{8611CC75-6134-4386-B9D4-B7DC8D1CB13E}" type="presParOf" srcId="{F076C105-665C-4E36-BBD2-B72AFAD612D9}" destId="{CF6C5712-A227-4DE4-92BD-C754B316F0B8}" srcOrd="0" destOrd="0" presId="urn:microsoft.com/office/officeart/2005/8/layout/hierarchy2"/>
    <dgm:cxn modelId="{B5D58B66-0EBB-4501-9C24-9B12D4658A0A}" type="presParOf" srcId="{F076C105-665C-4E36-BBD2-B72AFAD612D9}" destId="{241AEDFD-1B96-4CE9-A398-C3A878C7A2BD}" srcOrd="1" destOrd="0" presId="urn:microsoft.com/office/officeart/2005/8/layout/hierarchy2"/>
    <dgm:cxn modelId="{FA98BC60-DE5E-4ABA-8445-E24D47CE7658}" type="presParOf" srcId="{2426C8F9-2715-4794-A8D2-84B52E559334}" destId="{17747300-2BE5-40BA-98CF-A04D28F9705F}" srcOrd="4" destOrd="0" presId="urn:microsoft.com/office/officeart/2005/8/layout/hierarchy2"/>
    <dgm:cxn modelId="{9B666508-6AC6-45AF-9EF9-82E512A812A9}" type="presParOf" srcId="{17747300-2BE5-40BA-98CF-A04D28F9705F}" destId="{543FDBDC-7126-4D42-8954-5D9D5D689771}" srcOrd="0" destOrd="0" presId="urn:microsoft.com/office/officeart/2005/8/layout/hierarchy2"/>
    <dgm:cxn modelId="{93AFEE80-729E-4F02-A513-9D1448ED3315}" type="presParOf" srcId="{17747300-2BE5-40BA-98CF-A04D28F9705F}" destId="{26520F5D-2535-424F-BFAF-C6B065A604F8}" srcOrd="1" destOrd="0" presId="urn:microsoft.com/office/officeart/2005/8/layout/hierarchy2"/>
    <dgm:cxn modelId="{E25D3275-18E2-4611-A333-DF0922D09D5C}" type="presParOf" srcId="{26520F5D-2535-424F-BFAF-C6B065A604F8}" destId="{C270C05C-38E2-463F-8BF8-D19777196AC9}" srcOrd="0" destOrd="0" presId="urn:microsoft.com/office/officeart/2005/8/layout/hierarchy2"/>
    <dgm:cxn modelId="{B295F355-B7C4-4FDA-A830-EFEA2002CC05}" type="presParOf" srcId="{C270C05C-38E2-463F-8BF8-D19777196AC9}" destId="{0139E6C1-64A9-446C-B7D1-F13FC7DD7C80}" srcOrd="0" destOrd="0" presId="urn:microsoft.com/office/officeart/2005/8/layout/hierarchy2"/>
    <dgm:cxn modelId="{7E9A1005-F341-4D23-8751-ACDAFB8F9DB5}" type="presParOf" srcId="{26520F5D-2535-424F-BFAF-C6B065A604F8}" destId="{08B0289D-FD74-40D7-ADD1-BCC34EFFBE3E}" srcOrd="1" destOrd="0" presId="urn:microsoft.com/office/officeart/2005/8/layout/hierarchy2"/>
    <dgm:cxn modelId="{5C923EF1-4BEA-4E81-A7D6-3C27A87B155C}" type="presParOf" srcId="{08B0289D-FD74-40D7-ADD1-BCC34EFFBE3E}" destId="{0FC9EA28-F070-43A7-8F76-0F08C2177948}" srcOrd="0" destOrd="0" presId="urn:microsoft.com/office/officeart/2005/8/layout/hierarchy2"/>
    <dgm:cxn modelId="{9864E0C9-9F5A-42F4-9BDD-631B3B11BA01}" type="presParOf" srcId="{08B0289D-FD74-40D7-ADD1-BCC34EFFBE3E}" destId="{8C6A6BAE-9643-466C-8CE9-D0D7AFF1D492}" srcOrd="1" destOrd="0" presId="urn:microsoft.com/office/officeart/2005/8/layout/hierarchy2"/>
    <dgm:cxn modelId="{AF4EEB2B-7F17-4133-9F74-C7CF28FD6661}" type="presParOf" srcId="{2426C8F9-2715-4794-A8D2-84B52E559334}" destId="{BA3690DB-74E5-4B5D-9598-6DA3E2430E0C}" srcOrd="5" destOrd="0" presId="urn:microsoft.com/office/officeart/2005/8/layout/hierarchy2"/>
    <dgm:cxn modelId="{32B231BC-E2C8-409D-806F-22BB4EED8AEA}" type="presParOf" srcId="{BA3690DB-74E5-4B5D-9598-6DA3E2430E0C}" destId="{062F573F-C99E-4882-A70A-9F3C65FA84A0}" srcOrd="0" destOrd="0" presId="urn:microsoft.com/office/officeart/2005/8/layout/hierarchy2"/>
    <dgm:cxn modelId="{170FF8FF-7730-4FF4-AA51-72D5225C70EA}" type="presParOf" srcId="{BA3690DB-74E5-4B5D-9598-6DA3E2430E0C}" destId="{F23AC2CB-B6D7-4571-A9DA-0AB432C79DDB}" srcOrd="1" destOrd="0" presId="urn:microsoft.com/office/officeart/2005/8/layout/hierarchy2"/>
    <dgm:cxn modelId="{0681185C-7D93-4C29-AFBD-B4243FF2DF89}" type="presParOf" srcId="{F23AC2CB-B6D7-4571-A9DA-0AB432C79DDB}" destId="{44B02D50-5D42-4F73-BA8B-5B2CF6DA0354}" srcOrd="0" destOrd="0" presId="urn:microsoft.com/office/officeart/2005/8/layout/hierarchy2"/>
    <dgm:cxn modelId="{D4522FAD-F078-4500-B29E-26013701B466}" type="presParOf" srcId="{44B02D50-5D42-4F73-BA8B-5B2CF6DA0354}" destId="{5377CD1B-CCAC-46F3-85D5-E5F4238399BB}" srcOrd="0" destOrd="0" presId="urn:microsoft.com/office/officeart/2005/8/layout/hierarchy2"/>
    <dgm:cxn modelId="{AF8B33B4-EE56-4A4A-8F6D-E381DC36C551}" type="presParOf" srcId="{F23AC2CB-B6D7-4571-A9DA-0AB432C79DDB}" destId="{38443953-6ECC-427B-8691-6E30FA6B6AF4}" srcOrd="1" destOrd="0" presId="urn:microsoft.com/office/officeart/2005/8/layout/hierarchy2"/>
    <dgm:cxn modelId="{CF1531EE-04DF-487E-B46E-08BB0F8CF4D3}" type="presParOf" srcId="{38443953-6ECC-427B-8691-6E30FA6B6AF4}" destId="{2353557A-3835-44E7-B232-A38AF4C6AA74}" srcOrd="0" destOrd="0" presId="urn:microsoft.com/office/officeart/2005/8/layout/hierarchy2"/>
    <dgm:cxn modelId="{F293776D-650A-48D1-9679-04FD83D52673}" type="presParOf" srcId="{38443953-6ECC-427B-8691-6E30FA6B6AF4}" destId="{5620E0E4-AF77-4B81-A787-6E822C929F0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27C9AF-C4A5-49AF-8E15-D41C2091738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25C2CE3-02F7-465C-9211-0DCDB740419C}">
      <dgm:prSet phldrT="[Текст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Институциональный </a:t>
          </a:r>
        </a:p>
        <a:p>
          <a:r>
            <a:rPr lang="ru-RU" b="1" dirty="0" smtClean="0">
              <a:solidFill>
                <a:schemeClr val="tx1"/>
              </a:solidFill>
            </a:rPr>
            <a:t>уровень</a:t>
          </a:r>
          <a:endParaRPr lang="ru-RU" dirty="0">
            <a:solidFill>
              <a:schemeClr val="tx1"/>
            </a:solidFill>
          </a:endParaRPr>
        </a:p>
      </dgm:t>
    </dgm:pt>
    <dgm:pt modelId="{EE84265C-445A-4219-BB68-47F1162EE096}" type="parTrans" cxnId="{4B4A5AA3-BAEA-4343-9170-477C798D0401}">
      <dgm:prSet/>
      <dgm:spPr/>
      <dgm:t>
        <a:bodyPr/>
        <a:lstStyle/>
        <a:p>
          <a:endParaRPr lang="ru-RU"/>
        </a:p>
      </dgm:t>
    </dgm:pt>
    <dgm:pt modelId="{383C7B60-7706-4853-9B09-F8A9874A7D9B}" type="sibTrans" cxnId="{4B4A5AA3-BAEA-4343-9170-477C798D0401}">
      <dgm:prSet/>
      <dgm:spPr/>
      <dgm:t>
        <a:bodyPr/>
        <a:lstStyle/>
        <a:p>
          <a:endParaRPr lang="ru-RU"/>
        </a:p>
      </dgm:t>
    </dgm:pt>
    <dgm:pt modelId="{9968067D-33FB-4A3D-AB34-7B802988531A}">
      <dgm:prSet phldrT="[Текст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Управленческий уровень</a:t>
          </a:r>
          <a:endParaRPr lang="ru-RU" dirty="0">
            <a:solidFill>
              <a:schemeClr val="tx1"/>
            </a:solidFill>
          </a:endParaRPr>
        </a:p>
      </dgm:t>
    </dgm:pt>
    <dgm:pt modelId="{4E6F413D-2E4F-4C36-809D-F30EAD943C43}" type="parTrans" cxnId="{B1864308-E989-4929-8DEE-746EB13377D0}">
      <dgm:prSet/>
      <dgm:spPr/>
      <dgm:t>
        <a:bodyPr/>
        <a:lstStyle/>
        <a:p>
          <a:endParaRPr lang="ru-RU"/>
        </a:p>
      </dgm:t>
    </dgm:pt>
    <dgm:pt modelId="{4BF92D18-A681-4F8B-BFDF-CAE11DA3C1C3}" type="sibTrans" cxnId="{B1864308-E989-4929-8DEE-746EB13377D0}">
      <dgm:prSet/>
      <dgm:spPr/>
      <dgm:t>
        <a:bodyPr/>
        <a:lstStyle/>
        <a:p>
          <a:endParaRPr lang="ru-RU"/>
        </a:p>
      </dgm:t>
    </dgm:pt>
    <dgm:pt modelId="{6724AA06-5915-49C3-A49A-A96FE3690A3C}">
      <dgm:prSet phldrT="[Текст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Технический уровень </a:t>
          </a:r>
          <a:endParaRPr lang="ru-RU" dirty="0">
            <a:solidFill>
              <a:schemeClr val="tx1"/>
            </a:solidFill>
          </a:endParaRPr>
        </a:p>
      </dgm:t>
    </dgm:pt>
    <dgm:pt modelId="{1B73EBA4-C504-451A-B67C-9C12031E772D}" type="parTrans" cxnId="{B21C5FBF-E9E2-42A9-8EE5-7123DAFD3A78}">
      <dgm:prSet/>
      <dgm:spPr/>
      <dgm:t>
        <a:bodyPr/>
        <a:lstStyle/>
        <a:p>
          <a:endParaRPr lang="ru-RU"/>
        </a:p>
      </dgm:t>
    </dgm:pt>
    <dgm:pt modelId="{66DE22B2-72D4-4743-A951-3F8C90EB210E}" type="sibTrans" cxnId="{B21C5FBF-E9E2-42A9-8EE5-7123DAFD3A78}">
      <dgm:prSet/>
      <dgm:spPr/>
      <dgm:t>
        <a:bodyPr/>
        <a:lstStyle/>
        <a:p>
          <a:endParaRPr lang="ru-RU"/>
        </a:p>
      </dgm:t>
    </dgm:pt>
    <dgm:pt modelId="{E0BC3F6A-117A-42D7-BC71-5F83A9B30582}" type="pres">
      <dgm:prSet presAssocID="{E527C9AF-C4A5-49AF-8E15-D41C2091738D}" presName="compositeShape" presStyleCnt="0">
        <dgm:presLayoutVars>
          <dgm:dir/>
          <dgm:resizeHandles/>
        </dgm:presLayoutVars>
      </dgm:prSet>
      <dgm:spPr/>
    </dgm:pt>
    <dgm:pt modelId="{763798B0-575A-4907-B170-FCFD6ADCFCE1}" type="pres">
      <dgm:prSet presAssocID="{E527C9AF-C4A5-49AF-8E15-D41C2091738D}" presName="pyramid" presStyleLbl="node1" presStyleIdx="0" presStyleCnt="1" custScaleX="85085"/>
      <dgm:spPr/>
    </dgm:pt>
    <dgm:pt modelId="{9FD6C0DD-2E94-408A-9C52-1C35C864C0A9}" type="pres">
      <dgm:prSet presAssocID="{E527C9AF-C4A5-49AF-8E15-D41C2091738D}" presName="theList" presStyleCnt="0"/>
      <dgm:spPr/>
    </dgm:pt>
    <dgm:pt modelId="{D150FAE2-4BD8-4B68-90D6-CE1E39210265}" type="pres">
      <dgm:prSet presAssocID="{F25C2CE3-02F7-465C-9211-0DCDB740419C}" presName="aNode" presStyleLbl="fgAcc1" presStyleIdx="0" presStyleCnt="3" custScaleX="134369" custLinFactNeighborX="-52059" custLinFactNeighborY="14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E200DB-6583-4ADB-AA18-6DDCCE0CF91B}" type="pres">
      <dgm:prSet presAssocID="{F25C2CE3-02F7-465C-9211-0DCDB740419C}" presName="aSpace" presStyleCnt="0"/>
      <dgm:spPr/>
    </dgm:pt>
    <dgm:pt modelId="{FEAC3439-6DCD-4908-BF09-1E422B2B6D8B}" type="pres">
      <dgm:prSet presAssocID="{9968067D-33FB-4A3D-AB34-7B802988531A}" presName="aNode" presStyleLbl="fgAcc1" presStyleIdx="1" presStyleCnt="3" custScaleX="134369" custLinFactNeighborX="-52059" custLinFactNeighborY="14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EA7FD-7077-4A82-97BE-CB72A9BB5EF2}" type="pres">
      <dgm:prSet presAssocID="{9968067D-33FB-4A3D-AB34-7B802988531A}" presName="aSpace" presStyleCnt="0"/>
      <dgm:spPr/>
    </dgm:pt>
    <dgm:pt modelId="{5571F918-482D-4349-87CA-1D1695D2B224}" type="pres">
      <dgm:prSet presAssocID="{6724AA06-5915-49C3-A49A-A96FE3690A3C}" presName="aNode" presStyleLbl="fgAcc1" presStyleIdx="2" presStyleCnt="3" custScaleX="134369" custLinFactNeighborX="-52059" custLinFactNeighborY="14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828B77-5D4D-45F0-B6A0-B671A379C50D}" type="pres">
      <dgm:prSet presAssocID="{6724AA06-5915-49C3-A49A-A96FE3690A3C}" presName="aSpace" presStyleCnt="0"/>
      <dgm:spPr/>
    </dgm:pt>
  </dgm:ptLst>
  <dgm:cxnLst>
    <dgm:cxn modelId="{C1FE3437-B6B0-4931-AF9C-994EEE117AE7}" type="presOf" srcId="{E527C9AF-C4A5-49AF-8E15-D41C2091738D}" destId="{E0BC3F6A-117A-42D7-BC71-5F83A9B30582}" srcOrd="0" destOrd="0" presId="urn:microsoft.com/office/officeart/2005/8/layout/pyramid2"/>
    <dgm:cxn modelId="{B21C5FBF-E9E2-42A9-8EE5-7123DAFD3A78}" srcId="{E527C9AF-C4A5-49AF-8E15-D41C2091738D}" destId="{6724AA06-5915-49C3-A49A-A96FE3690A3C}" srcOrd="2" destOrd="0" parTransId="{1B73EBA4-C504-451A-B67C-9C12031E772D}" sibTransId="{66DE22B2-72D4-4743-A951-3F8C90EB210E}"/>
    <dgm:cxn modelId="{89BD28C1-E5BD-4F22-A0D7-8CC61CF7A090}" type="presOf" srcId="{F25C2CE3-02F7-465C-9211-0DCDB740419C}" destId="{D150FAE2-4BD8-4B68-90D6-CE1E39210265}" srcOrd="0" destOrd="0" presId="urn:microsoft.com/office/officeart/2005/8/layout/pyramid2"/>
    <dgm:cxn modelId="{5DCBB649-70A3-4FD2-BB62-DACF7B1928E7}" type="presOf" srcId="{6724AA06-5915-49C3-A49A-A96FE3690A3C}" destId="{5571F918-482D-4349-87CA-1D1695D2B224}" srcOrd="0" destOrd="0" presId="urn:microsoft.com/office/officeart/2005/8/layout/pyramid2"/>
    <dgm:cxn modelId="{B1864308-E989-4929-8DEE-746EB13377D0}" srcId="{E527C9AF-C4A5-49AF-8E15-D41C2091738D}" destId="{9968067D-33FB-4A3D-AB34-7B802988531A}" srcOrd="1" destOrd="0" parTransId="{4E6F413D-2E4F-4C36-809D-F30EAD943C43}" sibTransId="{4BF92D18-A681-4F8B-BFDF-CAE11DA3C1C3}"/>
    <dgm:cxn modelId="{913A4992-788E-4D57-A573-9883A7D52346}" type="presOf" srcId="{9968067D-33FB-4A3D-AB34-7B802988531A}" destId="{FEAC3439-6DCD-4908-BF09-1E422B2B6D8B}" srcOrd="0" destOrd="0" presId="urn:microsoft.com/office/officeart/2005/8/layout/pyramid2"/>
    <dgm:cxn modelId="{4B4A5AA3-BAEA-4343-9170-477C798D0401}" srcId="{E527C9AF-C4A5-49AF-8E15-D41C2091738D}" destId="{F25C2CE3-02F7-465C-9211-0DCDB740419C}" srcOrd="0" destOrd="0" parTransId="{EE84265C-445A-4219-BB68-47F1162EE096}" sibTransId="{383C7B60-7706-4853-9B09-F8A9874A7D9B}"/>
    <dgm:cxn modelId="{34A3529A-5B11-4589-B15E-F28B45226560}" type="presParOf" srcId="{E0BC3F6A-117A-42D7-BC71-5F83A9B30582}" destId="{763798B0-575A-4907-B170-FCFD6ADCFCE1}" srcOrd="0" destOrd="0" presId="urn:microsoft.com/office/officeart/2005/8/layout/pyramid2"/>
    <dgm:cxn modelId="{D5CF2F98-9962-4BE6-B104-22FA7395B21F}" type="presParOf" srcId="{E0BC3F6A-117A-42D7-BC71-5F83A9B30582}" destId="{9FD6C0DD-2E94-408A-9C52-1C35C864C0A9}" srcOrd="1" destOrd="0" presId="urn:microsoft.com/office/officeart/2005/8/layout/pyramid2"/>
    <dgm:cxn modelId="{C38A84A8-23E8-4ED0-97E8-2AC8D93BB19F}" type="presParOf" srcId="{9FD6C0DD-2E94-408A-9C52-1C35C864C0A9}" destId="{D150FAE2-4BD8-4B68-90D6-CE1E39210265}" srcOrd="0" destOrd="0" presId="urn:microsoft.com/office/officeart/2005/8/layout/pyramid2"/>
    <dgm:cxn modelId="{297FD188-09CC-46BA-A350-B1FDE68D3E18}" type="presParOf" srcId="{9FD6C0DD-2E94-408A-9C52-1C35C864C0A9}" destId="{0BE200DB-6583-4ADB-AA18-6DDCCE0CF91B}" srcOrd="1" destOrd="0" presId="urn:microsoft.com/office/officeart/2005/8/layout/pyramid2"/>
    <dgm:cxn modelId="{87AA9141-0181-46F7-8443-609CFBACDDBD}" type="presParOf" srcId="{9FD6C0DD-2E94-408A-9C52-1C35C864C0A9}" destId="{FEAC3439-6DCD-4908-BF09-1E422B2B6D8B}" srcOrd="2" destOrd="0" presId="urn:microsoft.com/office/officeart/2005/8/layout/pyramid2"/>
    <dgm:cxn modelId="{6F05EF48-1159-4D57-9651-E6360864CFA1}" type="presParOf" srcId="{9FD6C0DD-2E94-408A-9C52-1C35C864C0A9}" destId="{AE7EA7FD-7077-4A82-97BE-CB72A9BB5EF2}" srcOrd="3" destOrd="0" presId="urn:microsoft.com/office/officeart/2005/8/layout/pyramid2"/>
    <dgm:cxn modelId="{EE0B585D-7F85-4AD0-8379-71CE6F1065A3}" type="presParOf" srcId="{9FD6C0DD-2E94-408A-9C52-1C35C864C0A9}" destId="{5571F918-482D-4349-87CA-1D1695D2B224}" srcOrd="4" destOrd="0" presId="urn:microsoft.com/office/officeart/2005/8/layout/pyramid2"/>
    <dgm:cxn modelId="{8F2B05E4-BEB1-4A92-BAEE-5B78032E7738}" type="presParOf" srcId="{9FD6C0DD-2E94-408A-9C52-1C35C864C0A9}" destId="{3C828B77-5D4D-45F0-B6A0-B671A379C50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798B0-575A-4907-B170-FCFD6ADCFCE1}">
      <dsp:nvSpPr>
        <dsp:cNvPr id="0" name=""/>
        <dsp:cNvSpPr/>
      </dsp:nvSpPr>
      <dsp:spPr>
        <a:xfrm>
          <a:off x="298604" y="0"/>
          <a:ext cx="3698302" cy="434659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0FAE2-4BD8-4B68-90D6-CE1E39210265}">
      <dsp:nvSpPr>
        <dsp:cNvPr id="0" name=""/>
        <dsp:cNvSpPr/>
      </dsp:nvSpPr>
      <dsp:spPr>
        <a:xfrm>
          <a:off x="191427" y="455611"/>
          <a:ext cx="3796311" cy="1028921"/>
        </a:xfrm>
        <a:prstGeom prst="roundRec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Институциональный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уровень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241655" y="505839"/>
        <a:ext cx="3695855" cy="928465"/>
      </dsp:txXfrm>
    </dsp:sp>
    <dsp:sp modelId="{FEAC3439-6DCD-4908-BF09-1E422B2B6D8B}">
      <dsp:nvSpPr>
        <dsp:cNvPr id="0" name=""/>
        <dsp:cNvSpPr/>
      </dsp:nvSpPr>
      <dsp:spPr>
        <a:xfrm>
          <a:off x="191427" y="1613147"/>
          <a:ext cx="3796311" cy="1028921"/>
        </a:xfrm>
        <a:prstGeom prst="roundRec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Управленческий уровень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241655" y="1663375"/>
        <a:ext cx="3695855" cy="928465"/>
      </dsp:txXfrm>
    </dsp:sp>
    <dsp:sp modelId="{5571F918-482D-4349-87CA-1D1695D2B224}">
      <dsp:nvSpPr>
        <dsp:cNvPr id="0" name=""/>
        <dsp:cNvSpPr/>
      </dsp:nvSpPr>
      <dsp:spPr>
        <a:xfrm>
          <a:off x="191427" y="2770683"/>
          <a:ext cx="3796311" cy="1028921"/>
        </a:xfrm>
        <a:prstGeom prst="roundRec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Технический уровень 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241655" y="2820911"/>
        <a:ext cx="3695855" cy="928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A1EA-3DBF-43F3-B49E-306CC436A4F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EFE8-8898-4A76-81CD-9CA6B59188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54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EFE8-8898-4A76-81CD-9CA6B59188A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656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7E34-9D95-4005-82B9-205FAA1EF91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486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Управление как особая разновидность труда отличается от труда, создающего материальные блага и услуги. </a:t>
            </a:r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Оно не принимает непосредственного участия в создании благ, а находится как бы «рядом» с этим процессом, руководит им.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7E34-9D95-4005-82B9-205FAA1EF91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33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AEFD-39C3-424A-B7C3-77C6F5BC500D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8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5029-153C-4B3D-A9B2-36CD096064EC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0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E6FEC-1747-4DFF-B4E5-41DD4916D79B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347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CCA5-DAB9-4352-88FC-F29AA4110E3E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5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FC2F-9DE2-41CF-BDD2-5B8A45B0B9FF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234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B68F-425F-4CF5-B9C8-7A32B7E01FC3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67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8676-21A0-4FFD-829D-D38656521167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03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EE50-C3A1-4CD0-893E-0E2A28E4C329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8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E250-A135-4222-97A8-A148B72E3E6C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7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0DD0-A8CD-4301-B5A5-F0C576B0AE74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9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E14C-29F3-4D0F-870B-B3972FC782FA}" type="datetime1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0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EF43-11CA-422E-847D-C84EEC6CF1CB}" type="datetime1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C4B2-DF78-4571-9F65-94E766F76970}" type="datetime1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7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30D2-B355-4E0E-B813-7A7E8CFE2644}" type="datetime1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2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054F-82AE-4E48-9D60-24AE46E656E2}" type="datetime1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4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547F-CEC5-4F17-8DBA-B039D00F702D}" type="datetime1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DC746-C4C7-4807-97EC-14F192F73C75}" type="datetime1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44.03.04 "Профессиональное обучение в области информатики и вычислительной техники"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5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8254" y="3025785"/>
            <a:ext cx="7391400" cy="774236"/>
          </a:xfrm>
        </p:spPr>
        <p:txBody>
          <a:bodyPr/>
          <a:lstStyle/>
          <a:p>
            <a:pPr algn="ctr"/>
            <a:r>
              <a:rPr lang="ru-RU" sz="4800" dirty="0" smtClean="0">
                <a:effectLst>
                  <a:outerShdw blurRad="63500" dist="63500" dir="2700000" algn="tl">
                    <a:schemeClr val="tx1">
                      <a:alpha val="90000"/>
                    </a:schemeClr>
                  </a:outerShdw>
                </a:effectLst>
              </a:rPr>
              <a:t>Введение в менеджмент</a:t>
            </a:r>
            <a:endParaRPr lang="ru-RU" sz="4800" dirty="0">
              <a:effectLst>
                <a:outerShdw blurRad="63500" dist="63500" dir="2700000" algn="tl">
                  <a:schemeClr val="tx1">
                    <a:alpha val="9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800021"/>
            <a:ext cx="6934200" cy="594603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Сущность управления и менеджмента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495297" y="117445"/>
            <a:ext cx="5097314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Федеральное государственное автономное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образовательное учреждение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высшего профессионального образования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tx1"/>
                </a:solidFill>
              </a:rPr>
              <a:t>«СИБИРСКИЙ ФЕДЕРАЛЬНЫЙ УНИВЕРСИТЕТ»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tx1"/>
                </a:solidFill>
              </a:rPr>
              <a:t>Институт педагогики психологии и социологии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Кафедра</a:t>
            </a:r>
            <a:r>
              <a:rPr lang="ru-RU" sz="1400" dirty="0">
                <a:solidFill>
                  <a:schemeClr val="tx1"/>
                </a:solidFill>
              </a:rPr>
              <a:t> «Педагогика профессионального обучения»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091454" y="6477000"/>
            <a:ext cx="1905000" cy="304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Красноярск -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201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5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11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50473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Список литературы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2723136"/>
            <a:ext cx="8382000" cy="1447800"/>
          </a:xfr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463550" algn="just"/>
            <a:r>
              <a:rPr lang="ru-RU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Дорофеева Л.И., </a:t>
            </a:r>
            <a:r>
              <a:rPr lang="ru-RU" sz="20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Бгашев</a:t>
            </a:r>
            <a:r>
              <a:rPr lang="ru-RU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М.В.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Менеджмент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для студентов,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 спец. «Математика», «Механика», «Прикладная математика в экономике». – Саратов: Изд-во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Сарат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ун-та, 2008.– 403 с.: ил.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31496" y="6477000"/>
            <a:ext cx="512504" cy="374210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10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63500" dist="381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7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</p:spTree>
    <p:extLst>
      <p:ext uri="{BB962C8B-B14F-4D97-AF65-F5344CB8AC3E}">
        <p14:creationId xmlns:p14="http://schemas.microsoft.com/office/powerpoint/2010/main" val="264509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50473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План лекции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633" y="1676400"/>
            <a:ext cx="6447501" cy="365760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Сущность управления</a:t>
            </a:r>
          </a:p>
          <a:p>
            <a:pPr lvl="1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Природа управления</a:t>
            </a:r>
          </a:p>
          <a:p>
            <a:pPr lvl="1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управления, основные задачи управления</a:t>
            </a:r>
          </a:p>
          <a:p>
            <a:pPr lvl="1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Специфика управления трудом</a:t>
            </a:r>
          </a:p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Менеджмент</a:t>
            </a:r>
          </a:p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функции менеджмента</a:t>
            </a:r>
          </a:p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Менеджер</a:t>
            </a:r>
          </a:p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Иерархия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управления</a:t>
            </a:r>
          </a:p>
          <a:p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литературы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31496" y="6477000"/>
            <a:ext cx="512504" cy="374210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2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63500" dist="381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7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</p:spTree>
    <p:extLst>
      <p:ext uri="{BB962C8B-B14F-4D97-AF65-F5344CB8AC3E}">
        <p14:creationId xmlns:p14="http://schemas.microsoft.com/office/powerpoint/2010/main" val="191215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Природа управления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092474"/>
              </p:ext>
            </p:extLst>
          </p:nvPr>
        </p:nvGraphicFramePr>
        <p:xfrm>
          <a:off x="295674" y="2895600"/>
          <a:ext cx="8539351" cy="31577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74645"/>
                <a:gridCol w="2526632"/>
                <a:gridCol w="3838074"/>
              </a:tblGrid>
              <a:tr h="877319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Сферы</a:t>
                      </a:r>
                      <a:r>
                        <a:rPr lang="ru-RU" sz="15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объективной действительности</a:t>
                      </a:r>
                      <a:endParaRPr lang="ru-RU" sz="15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Соответствующие типы процессов управления</a:t>
                      </a:r>
                      <a:endParaRPr lang="ru-RU" sz="15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Пояснения</a:t>
                      </a:r>
                      <a:endParaRPr lang="ru-RU" sz="15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731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Технические системы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неживой</a:t>
                      </a:r>
                      <a:r>
                        <a:rPr lang="ru-RU" sz="15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природе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Эта область управления является предметом изучения технических наук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5780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Биологические системы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живой природе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Изучается естественными науками</a:t>
                      </a:r>
                      <a:endParaRPr lang="ru-RU" sz="150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7319">
                <a:tc>
                  <a:txBody>
                    <a:bodyPr/>
                    <a:lstStyle/>
                    <a:p>
                      <a:r>
                        <a:rPr lang="ru-RU" sz="1800" b="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Социальные системы</a:t>
                      </a:r>
                      <a:endParaRPr lang="ru-RU" sz="18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человеческом обществе</a:t>
                      </a:r>
                      <a:endParaRPr lang="ru-RU" sz="18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1" kern="12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Изучается социальными (общественными) науками</a:t>
                      </a:r>
                      <a:endParaRPr lang="ru-RU" sz="1800" b="0" i="1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472497"/>
            <a:ext cx="512504" cy="361950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12071" y="0"/>
            <a:ext cx="6083929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62112"/>
            <a:ext cx="8610600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04800" y="1777106"/>
            <a:ext cx="8534400" cy="81369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 algn="just">
              <a:lnSpc>
                <a:spcPct val="110000"/>
              </a:lnSpc>
              <a:tabLst>
                <a:tab pos="536972" algn="l"/>
              </a:tabLst>
            </a:pPr>
            <a:r>
              <a:rPr lang="ru-RU" sz="1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Различают</a:t>
            </a:r>
            <a:r>
              <a:rPr lang="ru-RU" sz="19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9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сферы объективной действительности 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 соответствии с ними выделяют </a:t>
            </a:r>
            <a:r>
              <a:rPr lang="ru-RU" sz="19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типа процессов управления</a:t>
            </a:r>
            <a:endParaRPr lang="ru-RU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620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Понятие управления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765597"/>
            <a:ext cx="8458200" cy="978100"/>
          </a:xfr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7663" algn="just">
              <a:lnSpc>
                <a:spcPct val="110000"/>
              </a:lnSpc>
              <a:tabLst>
                <a:tab pos="536972" algn="l"/>
              </a:tabLst>
            </a:pPr>
            <a:r>
              <a:rPr lang="ru-RU" sz="19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</a:t>
            </a:r>
            <a:r>
              <a:rPr lang="ru-RU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представляет собой </a:t>
            </a:r>
            <a:r>
              <a:rPr lang="ru-RU" sz="19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специфический вид трудовой деятельности</a:t>
            </a: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31496" y="6559609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Нижний колонтитул 3"/>
          <p:cNvSpPr txBox="1">
            <a:spLocks/>
          </p:cNvSpPr>
          <p:nvPr/>
        </p:nvSpPr>
        <p:spPr>
          <a:xfrm>
            <a:off x="0" y="11509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75453"/>
            <a:ext cx="8686800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81000" y="3006623"/>
            <a:ext cx="8458200" cy="1412978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>
              <a:lnSpc>
                <a:spcPct val="110000"/>
              </a:lnSpc>
              <a:tabLst>
                <a:tab pos="536972" algn="l"/>
              </a:tabLst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Управление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воздействие субъекта управления на объект управления с определенной целью. </a:t>
            </a:r>
          </a:p>
          <a:p>
            <a:pPr marL="0" indent="0" algn="r">
              <a:buNone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Л.И. Дорофеева, М.В.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Бгашев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81000" y="4843979"/>
            <a:ext cx="8458200" cy="1175822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 algn="just">
              <a:lnSpc>
                <a:spcPct val="110000"/>
              </a:lnSpc>
              <a:tabLst>
                <a:tab pos="536972" algn="l"/>
              </a:tabLst>
            </a:pPr>
            <a:r>
              <a:rPr lang="ru-RU" sz="1900" b="1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Основные задачи управления </a:t>
            </a: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19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установление согласованности </a:t>
            </a:r>
            <a:r>
              <a:rPr lang="ru-RU" sz="1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 индивидуальными работами и </a:t>
            </a:r>
            <a:r>
              <a:rPr lang="ru-RU" sz="19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выполнение общих функций</a:t>
            </a: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вытекающих из движения организации в целом.</a:t>
            </a:r>
          </a:p>
          <a:p>
            <a:pPr marL="0" indent="347663" algn="just">
              <a:lnSpc>
                <a:spcPct val="110000"/>
              </a:lnSpc>
              <a:tabLst>
                <a:tab pos="536972" algn="l"/>
              </a:tabLst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52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6553200" cy="1371600"/>
          </a:xfrm>
        </p:spPr>
        <p:txBody>
          <a:bodyPr>
            <a:no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Специфика управления трудом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525390"/>
              </p:ext>
            </p:extLst>
          </p:nvPr>
        </p:nvGraphicFramePr>
        <p:xfrm>
          <a:off x="228601" y="2164556"/>
          <a:ext cx="8382000" cy="408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577366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-8853" y="0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80219"/>
            <a:ext cx="8610600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4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1"/>
            <a:ext cx="6347713" cy="7620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Менеджмент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2228661"/>
          </a:xfr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347663" algn="just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Одним из </a:t>
            </a:r>
            <a:r>
              <a:rPr lang="ru-RU" b="1" i="1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видов</a:t>
            </a:r>
            <a:r>
              <a:rPr lang="ru-RU" dirty="0">
                <a:solidFill>
                  <a:schemeClr val="tx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 </a:t>
            </a:r>
            <a:r>
              <a:rPr lang="ru-RU" b="1" i="1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управления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является</a:t>
            </a:r>
            <a:r>
              <a:rPr lang="ru-RU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менеджмент</a:t>
            </a:r>
          </a:p>
          <a:p>
            <a:pPr marL="0" indent="347663" algn="just"/>
            <a:r>
              <a:rPr lang="ru-RU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Ф</a:t>
            </a:r>
            <a:r>
              <a:rPr lang="ru-RU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. Тейлор</a:t>
            </a:r>
            <a:r>
              <a:rPr lang="ru-RU" dirty="0">
                <a:solidFill>
                  <a:schemeClr val="tx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основатель менеджмента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1911 г. – «Принципы научного управления»)</a:t>
            </a:r>
          </a:p>
          <a:p>
            <a:pPr marL="0" indent="347663" algn="just"/>
            <a:r>
              <a:rPr lang="ru-RU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Анри </a:t>
            </a:r>
            <a:r>
              <a:rPr lang="ru-RU" dirty="0" err="1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Файоль</a:t>
            </a:r>
            <a:r>
              <a:rPr lang="ru-RU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отец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менеджмента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разработал 14 универсальных принципов управления)</a:t>
            </a:r>
          </a:p>
          <a:p>
            <a:pPr marL="0" indent="347663" algn="just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России как наука менеджмент оформился в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30-40ые гг.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века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599" y="6555321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Нижний колонтитул 3"/>
          <p:cNvSpPr txBox="1">
            <a:spLocks/>
          </p:cNvSpPr>
          <p:nvPr/>
        </p:nvSpPr>
        <p:spPr>
          <a:xfrm>
            <a:off x="0" y="0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7084" y="6571165"/>
            <a:ext cx="8617683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81000" y="4343400"/>
            <a:ext cx="8382000" cy="198120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 algn="just"/>
            <a:r>
              <a:rPr lang="ru-RU" sz="2000" b="1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Менеджмент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(англ. «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en-US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это совокупность философий, моделей, стратегий, принципов, методов и стилей управления организацией, производством и персоналом в целях повышения ее эффективности и роста прибыли.</a:t>
            </a:r>
          </a:p>
          <a:p>
            <a:pPr marL="0" indent="0" algn="r">
              <a:buNone/>
            </a:pPr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Л.И. Дорофеева, М.В.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Бгашев</a:t>
            </a:r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9779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884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Функции менеджмента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9728" y="1852675"/>
            <a:ext cx="7908472" cy="604681"/>
          </a:xfrm>
        </p:spPr>
        <p:txBody>
          <a:bodyPr>
            <a:noAutofit/>
          </a:bodyPr>
          <a:lstStyle/>
          <a:p>
            <a:pPr marL="0" indent="442913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менеджмента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представлены 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процессом управления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который включает: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Прямая со стрелкой 12"/>
          <p:cNvCxnSpPr>
            <a:stCxn id="7" idx="2"/>
            <a:endCxn id="9" idx="0"/>
          </p:cNvCxnSpPr>
          <p:nvPr/>
        </p:nvCxnSpPr>
        <p:spPr>
          <a:xfrm flipH="1">
            <a:off x="4194594" y="3728248"/>
            <a:ext cx="3404" cy="2629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89043" y="4458845"/>
            <a:ext cx="0" cy="4248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" idx="1"/>
          </p:cNvCxnSpPr>
          <p:nvPr/>
        </p:nvCxnSpPr>
        <p:spPr>
          <a:xfrm flipH="1">
            <a:off x="2720099" y="5149707"/>
            <a:ext cx="25170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7" idx="1"/>
          </p:cNvCxnSpPr>
          <p:nvPr/>
        </p:nvCxnSpPr>
        <p:spPr>
          <a:xfrm>
            <a:off x="2720099" y="3414428"/>
            <a:ext cx="251700" cy="117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348913" y="3008007"/>
            <a:ext cx="3697562" cy="75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формирование цели управления, выбор путей и методов достижения этой цели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348911" y="3915121"/>
            <a:ext cx="3697564" cy="756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создание оптимальной структуры управления,  направленное на достижение цели организации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335836" y="4819696"/>
            <a:ext cx="3710639" cy="6982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совокупность методов, стимулирующих работников к наиболее эффективной работе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97540" y="2934728"/>
            <a:ext cx="1737416" cy="28198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система регулирования деятельности работников по выполнению работы определенного количества и качества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71799" y="3124199"/>
            <a:ext cx="2452397" cy="604049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40000"/>
                  <a:lumOff val="60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Планирование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71800" y="3991166"/>
            <a:ext cx="2445587" cy="602372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40000"/>
                  <a:lumOff val="60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Организация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71800" y="4858131"/>
            <a:ext cx="2452396" cy="583152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40000"/>
                  <a:lumOff val="60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Мотивация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02731" y="3003100"/>
            <a:ext cx="417151" cy="2683100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40000"/>
                  <a:lumOff val="60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контроль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31496" y="6555322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Нижний колонтитул 3"/>
          <p:cNvSpPr txBox="1">
            <a:spLocks/>
          </p:cNvSpPr>
          <p:nvPr/>
        </p:nvSpPr>
        <p:spPr>
          <a:xfrm>
            <a:off x="0" y="3148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20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71166"/>
            <a:ext cx="8534400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50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144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Менеджер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3428" y="1592758"/>
            <a:ext cx="8254999" cy="1593055"/>
          </a:xfr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347663" algn="just"/>
            <a:r>
              <a:rPr lang="ru-RU" sz="2400" b="1" i="1" dirty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Менеджер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управляющий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занимающий постоянную должность и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наделенный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полномочиями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принятия решений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конкретным видам деятельности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организации.</a:t>
            </a:r>
            <a:endParaRPr lang="ru-RU" i="1" dirty="0">
              <a:solidFill>
                <a:schemeClr val="tx1"/>
              </a:solidFill>
              <a:effectLst>
                <a:outerShdw blurRad="63500" dist="381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599" y="6584156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</a:rPr>
              <a:t>8</a:t>
            </a:fld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Нижний колонтитул 3"/>
          <p:cNvSpPr txBox="1">
            <a:spLocks/>
          </p:cNvSpPr>
          <p:nvPr/>
        </p:nvSpPr>
        <p:spPr>
          <a:xfrm>
            <a:off x="0" y="0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7084" y="6584156"/>
            <a:ext cx="8617683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3427" y="3435870"/>
            <a:ext cx="8254999" cy="1020368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 algn="just"/>
            <a:r>
              <a:rPr lang="ru-RU" sz="2000" b="1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Цель работы менеджера</a:t>
            </a:r>
            <a:r>
              <a:rPr lang="ru-RU" sz="2000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обеспечение стабильной конкурентоспособности фирмы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3427" y="4708660"/>
            <a:ext cx="8254999" cy="1617734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47663" algn="just"/>
            <a:r>
              <a:rPr lang="ru-RU" sz="2400" b="1" i="1" dirty="0" smtClean="0">
                <a:solidFill>
                  <a:schemeClr val="accent1"/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Специалисты</a:t>
            </a:r>
            <a:r>
              <a:rPr lang="ru-RU" sz="2400" b="1" dirty="0" smtClean="0"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работники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выполняющие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определенные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функции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управления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анализируют информацию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63500" dist="38100" dir="2700000" algn="tl">
                    <a:srgbClr val="000000">
                      <a:alpha val="90000"/>
                    </a:srgbClr>
                  </a:outerShdw>
                </a:effectLst>
              </a:rPr>
              <a:t>варианты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решений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руководителей соответствующего уровня.</a:t>
            </a:r>
          </a:p>
          <a:p>
            <a:pPr marL="0" indent="0" algn="r">
              <a:buNone/>
            </a:pPr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Л.И. Дорофеева, М.В.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Бгашев</a:t>
            </a:r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740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382001" cy="1087343"/>
          </a:xfrm>
        </p:spPr>
        <p:txBody>
          <a:bodyPr>
            <a:noAutofit/>
          </a:bodyPr>
          <a:lstStyle/>
          <a:p>
            <a:r>
              <a:rPr lang="ru-RU" sz="4400" dirty="0" smtClean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Иерархия (уровни) управления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004708"/>
              </p:ext>
            </p:extLst>
          </p:nvPr>
        </p:nvGraphicFramePr>
        <p:xfrm>
          <a:off x="304800" y="1888774"/>
          <a:ext cx="5757160" cy="4346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4648200" y="2201660"/>
            <a:ext cx="4280840" cy="8737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4000">
                <a:schemeClr val="accent1">
                  <a:lumMod val="40000"/>
                  <a:lumOff val="6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763" indent="57150"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и реализация стратегии организации, принятие важных решений (президент компании, министр, ректор)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20642" y="3440710"/>
            <a:ext cx="4308398" cy="1109643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4000">
                <a:schemeClr val="accent1">
                  <a:lumMod val="40000"/>
                  <a:lumOff val="6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763" indent="57150"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работы руководителей низшего звена и передача информации руководителям высшего звена (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начальники/руководители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отделов, деканы и т.д.)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20642" y="4800600"/>
            <a:ext cx="4308398" cy="1180957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4000">
                <a:schemeClr val="accent1">
                  <a:lumMod val="40000"/>
                  <a:lumOff val="6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763" indent="57150"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за выполнением производственных заданий, за использованием ресурсов: сырья, оборудования, кадров (начальники участков, мастера, и т.д.)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>
            <a:endCxn id="7" idx="1"/>
          </p:cNvCxnSpPr>
          <p:nvPr/>
        </p:nvCxnSpPr>
        <p:spPr>
          <a:xfrm flipV="1">
            <a:off x="4301317" y="2638510"/>
            <a:ext cx="346883" cy="186604"/>
          </a:xfrm>
          <a:prstGeom prst="straightConnector1">
            <a:avLst/>
          </a:prstGeom>
          <a:ln>
            <a:headEnd type="oval"/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1"/>
          </p:cNvCxnSpPr>
          <p:nvPr/>
        </p:nvCxnSpPr>
        <p:spPr>
          <a:xfrm>
            <a:off x="4286228" y="3942244"/>
            <a:ext cx="334414" cy="53288"/>
          </a:xfrm>
          <a:prstGeom prst="straightConnector1">
            <a:avLst/>
          </a:prstGeom>
          <a:ln>
            <a:headEnd type="oval"/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286229" y="5165516"/>
            <a:ext cx="334413" cy="382599"/>
          </a:xfrm>
          <a:prstGeom prst="straightConnector1">
            <a:avLst/>
          </a:prstGeom>
          <a:ln>
            <a:headEnd type="oval"/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559259"/>
            <a:ext cx="512504" cy="273844"/>
          </a:xfrm>
        </p:spPr>
        <p:txBody>
          <a:bodyPr/>
          <a:lstStyle/>
          <a:p>
            <a:fld id="{49100D3B-69FC-49A1-B51B-CDFB1B1E7072}" type="slidenum">
              <a:rPr lang="ru-RU" sz="16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fld>
            <a:endParaRPr lang="ru-RU" sz="1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-8927" y="-3847"/>
            <a:ext cx="619382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84156"/>
            <a:ext cx="8610600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44.03.04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89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тражение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502</TotalTime>
  <Words>780</Words>
  <Application>Microsoft Office PowerPoint</Application>
  <PresentationFormat>Экран (4:3)</PresentationFormat>
  <Paragraphs>114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 3</vt:lpstr>
      <vt:lpstr>Грань</vt:lpstr>
      <vt:lpstr>Введение в менеджмент</vt:lpstr>
      <vt:lpstr>План лекции</vt:lpstr>
      <vt:lpstr>Природа управления</vt:lpstr>
      <vt:lpstr>Понятие управления</vt:lpstr>
      <vt:lpstr>Специфика управления трудом</vt:lpstr>
      <vt:lpstr>Менеджмент</vt:lpstr>
      <vt:lpstr>Функции менеджмента</vt:lpstr>
      <vt:lpstr>Менеджер</vt:lpstr>
      <vt:lpstr>Иерархия (уровни) управления</vt:lpstr>
      <vt:lpstr>Список литературы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Сущность менеджмента</dc:title>
  <dc:creator>Иван Павлович</dc:creator>
  <cp:lastModifiedBy>d1gital</cp:lastModifiedBy>
  <cp:revision>54</cp:revision>
  <dcterms:modified xsi:type="dcterms:W3CDTF">2015-04-03T07:07:13Z</dcterms:modified>
</cp:coreProperties>
</file>